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7" r:id="rId23"/>
    <p:sldId id="277" r:id="rId24"/>
    <p:sldId id="278" r:id="rId25"/>
    <p:sldId id="279" r:id="rId26"/>
    <p:sldId id="280" r:id="rId27"/>
    <p:sldId id="281" r:id="rId28"/>
    <p:sldId id="282" r:id="rId29"/>
    <p:sldId id="283" r:id="rId30"/>
    <p:sldId id="284" r:id="rId31"/>
    <p:sldId id="285" r:id="rId32"/>
    <p:sldId id="286" r:id="rId33"/>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0" d="100"/>
          <a:sy n="150" d="100"/>
        </p:scale>
        <p:origin x="-504" y="15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7B37C4-E4CD-4D3E-9B62-AEA483AED0EA}" type="datetimeFigureOut">
              <a:rPr lang="nl-BE" smtClean="0"/>
              <a:t>8/05/2017</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0D0616-C4EA-4A9B-8C3F-8408D15C32AD}" type="slidenum">
              <a:rPr lang="nl-BE" smtClean="0"/>
              <a:t>‹nr.›</a:t>
            </a:fld>
            <a:endParaRPr lang="nl-BE"/>
          </a:p>
        </p:txBody>
      </p:sp>
    </p:spTree>
    <p:extLst>
      <p:ext uri="{BB962C8B-B14F-4D97-AF65-F5344CB8AC3E}">
        <p14:creationId xmlns:p14="http://schemas.microsoft.com/office/powerpoint/2010/main" val="234656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6D1F9777-4B11-40C0-AD2E-49271496E3D2}"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29454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9DF2CB8-9D56-4DE4-A910-4CDFF71B3538}"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26059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2595873E-C60C-4A24-ADAC-08B7D5C38A7D}"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52651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0748337-B0FD-45E1-ADE7-3FE81951980E}"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99326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C1B82595-FA66-4FEB-9887-335989A1560A}"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983659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C08E4445-06E5-4CFF-B40F-2DC08E174532}" type="datetime1">
              <a:rPr lang="nl-BE" smtClean="0"/>
              <a:t>8/05/2017</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293443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7ABD9C7-1134-4291-A9DA-5700AD93BC28}" type="datetime1">
              <a:rPr lang="nl-BE" smtClean="0"/>
              <a:t>8/05/2017</a:t>
            </a:fld>
            <a:endParaRPr lang="nl-BE"/>
          </a:p>
        </p:txBody>
      </p:sp>
      <p:sp>
        <p:nvSpPr>
          <p:cNvPr id="8" name="Tijdelijke aanduiding voor voettekst 7"/>
          <p:cNvSpPr>
            <a:spLocks noGrp="1"/>
          </p:cNvSpPr>
          <p:nvPr>
            <p:ph type="ftr" sz="quarter" idx="11"/>
          </p:nvPr>
        </p:nvSpPr>
        <p:spPr/>
        <p:txBody>
          <a:bodyPr/>
          <a:lstStyle/>
          <a:p>
            <a:r>
              <a:rPr lang="nl-BE" smtClean="0"/>
              <a:t>www.e2cre8.be</a:t>
            </a:r>
            <a:endParaRPr lang="nl-BE"/>
          </a:p>
        </p:txBody>
      </p:sp>
      <p:sp>
        <p:nvSpPr>
          <p:cNvPr id="9" name="Tijdelijke aanduiding voor dianummer 8"/>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26158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422E5158-540E-4301-A3D0-D42B58E7429D}" type="datetime1">
              <a:rPr lang="nl-BE" smtClean="0"/>
              <a:t>8/05/2017</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4162394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227235-22C9-48EF-994B-90947A13A4A0}" type="datetime1">
              <a:rPr lang="nl-BE" smtClean="0"/>
              <a:t>8/05/2017</a:t>
            </a:fld>
            <a:endParaRPr lang="nl-BE"/>
          </a:p>
        </p:txBody>
      </p:sp>
      <p:sp>
        <p:nvSpPr>
          <p:cNvPr id="3" name="Tijdelijke aanduiding voor voettekst 2"/>
          <p:cNvSpPr>
            <a:spLocks noGrp="1"/>
          </p:cNvSpPr>
          <p:nvPr>
            <p:ph type="ftr" sz="quarter" idx="11"/>
          </p:nvPr>
        </p:nvSpPr>
        <p:spPr/>
        <p:txBody>
          <a:bodyPr/>
          <a:lstStyle/>
          <a:p>
            <a:r>
              <a:rPr lang="nl-BE" smtClean="0"/>
              <a:t>www.e2cre8.be</a:t>
            </a:r>
            <a:endParaRPr lang="nl-BE"/>
          </a:p>
        </p:txBody>
      </p:sp>
      <p:sp>
        <p:nvSpPr>
          <p:cNvPr id="4" name="Tijdelijke aanduiding voor dianummer 3"/>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40116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0B972D8-7BEC-418F-82D4-21180F603806}" type="datetime1">
              <a:rPr lang="nl-BE" smtClean="0"/>
              <a:t>8/05/2017</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344811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DDCD65A-3982-4750-8264-CA52D7BA7E5A}" type="datetime1">
              <a:rPr lang="nl-BE" smtClean="0"/>
              <a:t>8/05/2017</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‹nr.›</a:t>
            </a:fld>
            <a:endParaRPr lang="nl-BE"/>
          </a:p>
        </p:txBody>
      </p:sp>
    </p:spTree>
    <p:extLst>
      <p:ext uri="{BB962C8B-B14F-4D97-AF65-F5344CB8AC3E}">
        <p14:creationId xmlns:p14="http://schemas.microsoft.com/office/powerpoint/2010/main" val="190948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DB551-5497-4A2E-AB25-18B6670D6717}" type="datetime1">
              <a:rPr lang="nl-BE" smtClean="0"/>
              <a:t>8/05/2017</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smtClean="0"/>
              <a:t>www.e2cre8.be</a:t>
            </a:r>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2F497-2560-443A-BBF7-0F611408E738}" type="slidenum">
              <a:rPr lang="nl-BE" smtClean="0"/>
              <a:t>‹nr.›</a:t>
            </a:fld>
            <a:endParaRPr lang="nl-BE"/>
          </a:p>
        </p:txBody>
      </p:sp>
    </p:spTree>
    <p:extLst>
      <p:ext uri="{BB962C8B-B14F-4D97-AF65-F5344CB8AC3E}">
        <p14:creationId xmlns:p14="http://schemas.microsoft.com/office/powerpoint/2010/main" val="1225706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SOLDEERHANDLEIDING</a:t>
            </a:r>
            <a:endParaRPr lang="nl-BE" dirty="0"/>
          </a:p>
        </p:txBody>
      </p:sp>
      <p:sp>
        <p:nvSpPr>
          <p:cNvPr id="3" name="Ondertitel 2"/>
          <p:cNvSpPr>
            <a:spLocks noGrp="1"/>
          </p:cNvSpPr>
          <p:nvPr>
            <p:ph type="subTitle" idx="1"/>
          </p:nvPr>
        </p:nvSpPr>
        <p:spPr/>
        <p:txBody>
          <a:bodyPr/>
          <a:lstStyle/>
          <a:p>
            <a:r>
              <a:rPr lang="nl-BE" dirty="0" smtClean="0"/>
              <a:t>Robotkamp 2017</a:t>
            </a:r>
            <a:endParaRPr lang="nl-BE" dirty="0"/>
          </a:p>
        </p:txBody>
      </p:sp>
      <p:sp>
        <p:nvSpPr>
          <p:cNvPr id="4" name="Tijdelijke aanduiding voor datum 3"/>
          <p:cNvSpPr>
            <a:spLocks noGrp="1"/>
          </p:cNvSpPr>
          <p:nvPr>
            <p:ph type="dt" sz="half" idx="10"/>
          </p:nvPr>
        </p:nvSpPr>
        <p:spPr/>
        <p:txBody>
          <a:bodyPr/>
          <a:lstStyle/>
          <a:p>
            <a:fld id="{82F1D949-4088-422E-AF2E-B2EB3E159543}"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1</a:t>
            </a:fld>
            <a:endParaRPr lang="nl-BE"/>
          </a:p>
        </p:txBody>
      </p:sp>
    </p:spTree>
    <p:extLst>
      <p:ext uri="{BB962C8B-B14F-4D97-AF65-F5344CB8AC3E}">
        <p14:creationId xmlns:p14="http://schemas.microsoft.com/office/powerpoint/2010/main" val="2683581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Afstand- en lichtsensoren</a:t>
            </a:r>
          </a:p>
        </p:txBody>
      </p:sp>
      <p:sp>
        <p:nvSpPr>
          <p:cNvPr id="3" name="Tijdelijke aanduiding voor inhoud 2"/>
          <p:cNvSpPr>
            <a:spLocks noGrp="1"/>
          </p:cNvSpPr>
          <p:nvPr>
            <p:ph idx="1"/>
          </p:nvPr>
        </p:nvSpPr>
        <p:spPr>
          <a:xfrm>
            <a:off x="457200" y="4509120"/>
            <a:ext cx="8229600" cy="1872208"/>
          </a:xfrm>
        </p:spPr>
        <p:txBody>
          <a:bodyPr>
            <a:normAutofit fontScale="92500" lnSpcReduction="10000"/>
          </a:bodyPr>
          <a:lstStyle/>
          <a:p>
            <a:pPr marL="514350" indent="-514350">
              <a:buFont typeface="+mj-lt"/>
              <a:buAutoNum type="arabicPeriod"/>
            </a:pPr>
            <a:r>
              <a:rPr lang="nl-BE" dirty="0" smtClean="0"/>
              <a:t>Steek elke sensor in een houder – </a:t>
            </a:r>
            <a:r>
              <a:rPr lang="nl-BE" dirty="0" smtClean="0">
                <a:solidFill>
                  <a:srgbClr val="FF0000"/>
                </a:solidFill>
              </a:rPr>
              <a:t>let op dat het lange pootje langs de onderkant zit.</a:t>
            </a:r>
          </a:p>
          <a:p>
            <a:pPr marL="514350" indent="-514350">
              <a:buFont typeface="+mj-lt"/>
              <a:buAutoNum type="arabicPeriod"/>
            </a:pPr>
            <a:r>
              <a:rPr lang="nl-BE" dirty="0" smtClean="0"/>
              <a:t>Buig nu de twee draadjes onder een hoek van 90° zodat de sensor vast in de houder zit.</a:t>
            </a:r>
            <a:endParaRPr lang="nl-BE" dirty="0"/>
          </a:p>
        </p:txBody>
      </p:sp>
      <p:pic>
        <p:nvPicPr>
          <p:cNvPr id="4098" name="Picture 2" descr="E:\BRAINBOX\BBR\SOLDEERHANDLEIDING\20170428_1406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9888" y="1556792"/>
            <a:ext cx="3714752" cy="27860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BRAINBOX\BBR\SOLDEERHANDLEIDING\20170428_1404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56792"/>
            <a:ext cx="3714752" cy="27860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flipV="1">
            <a:off x="3347864" y="3068960"/>
            <a:ext cx="144016" cy="504056"/>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8" name="Rechte verbindingslijn met pijl 7"/>
          <p:cNvCxnSpPr/>
          <p:nvPr/>
        </p:nvCxnSpPr>
        <p:spPr>
          <a:xfrm flipV="1">
            <a:off x="7164288" y="3221360"/>
            <a:ext cx="144016" cy="504056"/>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5" name="Afgeronde rechthoek 4"/>
          <p:cNvSpPr/>
          <p:nvPr/>
        </p:nvSpPr>
        <p:spPr>
          <a:xfrm>
            <a:off x="1619672" y="3725416"/>
            <a:ext cx="2016224" cy="351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Langste pootje</a:t>
            </a:r>
            <a:endParaRPr lang="nl-BE" dirty="0"/>
          </a:p>
        </p:txBody>
      </p:sp>
      <p:sp>
        <p:nvSpPr>
          <p:cNvPr id="10" name="Afgeronde rechthoek 9"/>
          <p:cNvSpPr/>
          <p:nvPr/>
        </p:nvSpPr>
        <p:spPr>
          <a:xfrm>
            <a:off x="5529152" y="3877816"/>
            <a:ext cx="2016224" cy="351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Langste pootje</a:t>
            </a:r>
            <a:endParaRPr lang="nl-BE" dirty="0"/>
          </a:p>
        </p:txBody>
      </p:sp>
      <p:sp>
        <p:nvSpPr>
          <p:cNvPr id="11" name="Ovaal 10"/>
          <p:cNvSpPr/>
          <p:nvPr/>
        </p:nvSpPr>
        <p:spPr>
          <a:xfrm>
            <a:off x="842368" y="141277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12" name="Ovaal 11"/>
          <p:cNvSpPr/>
          <p:nvPr/>
        </p:nvSpPr>
        <p:spPr>
          <a:xfrm>
            <a:off x="5191831" y="1444667"/>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FE3964E9-83D4-4598-972F-D6BE0F7D019B}" type="datetime1">
              <a:rPr lang="nl-BE" smtClean="0"/>
              <a:t>8/05/2017</a:t>
            </a:fld>
            <a:endParaRPr lang="nl-BE"/>
          </a:p>
        </p:txBody>
      </p:sp>
      <p:sp>
        <p:nvSpPr>
          <p:cNvPr id="7" name="Tijdelijke aanduiding voor voettekst 6"/>
          <p:cNvSpPr>
            <a:spLocks noGrp="1"/>
          </p:cNvSpPr>
          <p:nvPr>
            <p:ph type="ftr" sz="quarter" idx="11"/>
          </p:nvPr>
        </p:nvSpPr>
        <p:spPr/>
        <p:txBody>
          <a:bodyPr/>
          <a:lstStyle/>
          <a:p>
            <a:r>
              <a:rPr lang="nl-BE" smtClean="0"/>
              <a:t>www.e2cre8.be</a:t>
            </a:r>
            <a:endParaRPr lang="nl-BE"/>
          </a:p>
        </p:txBody>
      </p:sp>
      <p:sp>
        <p:nvSpPr>
          <p:cNvPr id="9" name="Tijdelijke aanduiding voor dianummer 8"/>
          <p:cNvSpPr>
            <a:spLocks noGrp="1"/>
          </p:cNvSpPr>
          <p:nvPr>
            <p:ph type="sldNum" sz="quarter" idx="12"/>
          </p:nvPr>
        </p:nvSpPr>
        <p:spPr/>
        <p:txBody>
          <a:bodyPr/>
          <a:lstStyle/>
          <a:p>
            <a:fld id="{4792F497-2560-443A-BBF7-0F611408E738}" type="slidenum">
              <a:rPr lang="nl-BE" smtClean="0"/>
              <a:t>10</a:t>
            </a:fld>
            <a:endParaRPr lang="nl-BE"/>
          </a:p>
        </p:txBody>
      </p:sp>
    </p:spTree>
    <p:extLst>
      <p:ext uri="{BB962C8B-B14F-4D97-AF65-F5344CB8AC3E}">
        <p14:creationId xmlns:p14="http://schemas.microsoft.com/office/powerpoint/2010/main" val="3675473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Afstandsensor</a:t>
            </a:r>
            <a:r>
              <a:rPr lang="nl-BE" dirty="0" smtClean="0"/>
              <a:t> zender</a:t>
            </a:r>
            <a:endParaRPr lang="nl-BE" dirty="0"/>
          </a:p>
        </p:txBody>
      </p:sp>
      <p:sp>
        <p:nvSpPr>
          <p:cNvPr id="3" name="Tijdelijke aanduiding voor inhoud 2"/>
          <p:cNvSpPr>
            <a:spLocks noGrp="1"/>
          </p:cNvSpPr>
          <p:nvPr>
            <p:ph idx="1"/>
          </p:nvPr>
        </p:nvSpPr>
        <p:spPr>
          <a:xfrm>
            <a:off x="457200" y="4941168"/>
            <a:ext cx="8229600" cy="1656184"/>
          </a:xfrm>
        </p:spPr>
        <p:txBody>
          <a:bodyPr>
            <a:normAutofit fontScale="92500" lnSpcReduction="20000"/>
          </a:bodyPr>
          <a:lstStyle/>
          <a:p>
            <a:pPr marL="514350" indent="-514350">
              <a:buFont typeface="+mj-lt"/>
              <a:buAutoNum type="arabicPeriod"/>
            </a:pPr>
            <a:r>
              <a:rPr lang="nl-BE" dirty="0" smtClean="0"/>
              <a:t>Plaats de lichtblauwe </a:t>
            </a:r>
            <a:r>
              <a:rPr lang="nl-BE" dirty="0" err="1" smtClean="0"/>
              <a:t>afstandsensor</a:t>
            </a:r>
            <a:r>
              <a:rPr lang="nl-BE" dirty="0" smtClean="0"/>
              <a:t> (zender) op positie D9</a:t>
            </a:r>
          </a:p>
          <a:p>
            <a:pPr marL="800100" lvl="2" indent="0">
              <a:buNone/>
            </a:pPr>
            <a:r>
              <a:rPr lang="nl-BE" dirty="0" smtClean="0">
                <a:solidFill>
                  <a:srgbClr val="FF0000"/>
                </a:solidFill>
              </a:rPr>
              <a:t>!!Controleer nogmaals of het lange pootje in het gaatje met het witte streepje zit.</a:t>
            </a:r>
          </a:p>
          <a:p>
            <a:pPr marL="514350" indent="-514350">
              <a:buFont typeface="+mj-lt"/>
              <a:buAutoNum type="arabicPeriod"/>
            </a:pPr>
            <a:r>
              <a:rPr lang="nl-BE" dirty="0" smtClean="0"/>
              <a:t>Plooi de pootjes aan de onderkant om, zodat de sensor er niet kan uitvallen.</a:t>
            </a:r>
            <a:endParaRPr lang="nl-BE" dirty="0"/>
          </a:p>
        </p:txBody>
      </p:sp>
      <p:pic>
        <p:nvPicPr>
          <p:cNvPr id="5122" name="Picture 2" descr="E:\BRAINBOX\BBR\SOLDEERHANDLEIDING\20170428_1407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206" t="10061" r="8034" b="24333"/>
          <a:stretch/>
        </p:blipFill>
        <p:spPr bwMode="auto">
          <a:xfrm>
            <a:off x="4283679" y="1340768"/>
            <a:ext cx="4438145" cy="347950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BRAINBOX\BBR\SOLDEERHANDLEIDING\20170428_1408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56" t="29810" r="13904"/>
          <a:stretch/>
        </p:blipFill>
        <p:spPr bwMode="auto">
          <a:xfrm>
            <a:off x="251520" y="1340767"/>
            <a:ext cx="3816424" cy="34795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flipH="1" flipV="1">
            <a:off x="1259632" y="3933056"/>
            <a:ext cx="216024" cy="65473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8" name="Afgeronde rechthoek 7"/>
          <p:cNvSpPr/>
          <p:nvPr/>
        </p:nvSpPr>
        <p:spPr>
          <a:xfrm>
            <a:off x="1151620" y="4411960"/>
            <a:ext cx="2016224" cy="351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Langste pootje</a:t>
            </a:r>
            <a:endParaRPr lang="nl-BE" dirty="0"/>
          </a:p>
        </p:txBody>
      </p:sp>
      <p:sp>
        <p:nvSpPr>
          <p:cNvPr id="10" name="Ovaal 9"/>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11" name="Ovaal 10"/>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354BBC52-CBA4-49DE-9B1D-76EB3CCA978B}"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11</a:t>
            </a:fld>
            <a:endParaRPr lang="nl-BE"/>
          </a:p>
        </p:txBody>
      </p:sp>
    </p:spTree>
    <p:extLst>
      <p:ext uri="{BB962C8B-B14F-4D97-AF65-F5344CB8AC3E}">
        <p14:creationId xmlns:p14="http://schemas.microsoft.com/office/powerpoint/2010/main" val="3638444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437112"/>
            <a:ext cx="8229600" cy="1689051"/>
          </a:xfrm>
        </p:spPr>
        <p:txBody>
          <a:bodyPr/>
          <a:lstStyle/>
          <a:p>
            <a:r>
              <a:rPr lang="nl-BE" dirty="0" smtClean="0"/>
              <a:t>Plaats de andere 5 sensoren op dezelfde manier</a:t>
            </a:r>
          </a:p>
          <a:p>
            <a:r>
              <a:rPr lang="nl-BE" dirty="0" smtClean="0">
                <a:solidFill>
                  <a:srgbClr val="FF0000"/>
                </a:solidFill>
              </a:rPr>
              <a:t>!! Blijf er op letten dat het langste pootje steeds in het gaatje met het streepje zit. </a:t>
            </a:r>
            <a:endParaRPr lang="nl-BE" dirty="0">
              <a:solidFill>
                <a:srgbClr val="FF0000"/>
              </a:solidFill>
            </a:endParaRPr>
          </a:p>
        </p:txBody>
      </p:sp>
      <p:pic>
        <p:nvPicPr>
          <p:cNvPr id="6146" name="Picture 2" descr="E:\BRAINBOX\BBR\SOLDEERHANDLEIDING\20170428_1412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137" b="15515"/>
          <a:stretch/>
        </p:blipFill>
        <p:spPr bwMode="auto">
          <a:xfrm>
            <a:off x="827584" y="1331640"/>
            <a:ext cx="7178000" cy="3033464"/>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Afstand- en lichtsensoren</a:t>
            </a:r>
            <a:endParaRPr lang="nl-BE" dirty="0"/>
          </a:p>
        </p:txBody>
      </p:sp>
      <p:cxnSp>
        <p:nvCxnSpPr>
          <p:cNvPr id="6" name="Rechte verbindingslijn met pijl 5"/>
          <p:cNvCxnSpPr/>
          <p:nvPr/>
        </p:nvCxnSpPr>
        <p:spPr>
          <a:xfrm flipH="1" flipV="1">
            <a:off x="2051720" y="3645024"/>
            <a:ext cx="144016" cy="64807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7" name="Rechte verbindingslijn met pijl 6"/>
          <p:cNvCxnSpPr/>
          <p:nvPr/>
        </p:nvCxnSpPr>
        <p:spPr>
          <a:xfrm flipH="1" flipV="1">
            <a:off x="2483768" y="3485481"/>
            <a:ext cx="216024" cy="663599"/>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8" name="Rechte verbindingslijn met pijl 7"/>
          <p:cNvCxnSpPr/>
          <p:nvPr/>
        </p:nvCxnSpPr>
        <p:spPr>
          <a:xfrm flipH="1" flipV="1">
            <a:off x="2915816" y="3322415"/>
            <a:ext cx="144016" cy="610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flipV="1">
            <a:off x="6156176" y="3268416"/>
            <a:ext cx="72008" cy="59263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flipV="1">
            <a:off x="6552220" y="3382435"/>
            <a:ext cx="108012" cy="58662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1" name="Rechte verbindingslijn met pijl 10"/>
          <p:cNvCxnSpPr/>
          <p:nvPr/>
        </p:nvCxnSpPr>
        <p:spPr>
          <a:xfrm flipV="1">
            <a:off x="6948264" y="3543107"/>
            <a:ext cx="72008" cy="54834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2" name="Tijdelijke aanduiding voor datum 1"/>
          <p:cNvSpPr>
            <a:spLocks noGrp="1"/>
          </p:cNvSpPr>
          <p:nvPr>
            <p:ph type="dt" sz="half" idx="10"/>
          </p:nvPr>
        </p:nvSpPr>
        <p:spPr/>
        <p:txBody>
          <a:bodyPr/>
          <a:lstStyle/>
          <a:p>
            <a:fld id="{2139406C-0CFF-4A44-AB47-D537CAF7E58B}" type="datetime1">
              <a:rPr lang="nl-BE" smtClean="0"/>
              <a:t>8/05/2017</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12" name="Tijdelijke aanduiding voor dianummer 11"/>
          <p:cNvSpPr>
            <a:spLocks noGrp="1"/>
          </p:cNvSpPr>
          <p:nvPr>
            <p:ph type="sldNum" sz="quarter" idx="12"/>
          </p:nvPr>
        </p:nvSpPr>
        <p:spPr/>
        <p:txBody>
          <a:bodyPr/>
          <a:lstStyle/>
          <a:p>
            <a:fld id="{4792F497-2560-443A-BBF7-0F611408E738}" type="slidenum">
              <a:rPr lang="nl-BE" smtClean="0"/>
              <a:t>12</a:t>
            </a:fld>
            <a:endParaRPr lang="nl-BE"/>
          </a:p>
        </p:txBody>
      </p:sp>
    </p:spTree>
    <p:extLst>
      <p:ext uri="{BB962C8B-B14F-4D97-AF65-F5344CB8AC3E}">
        <p14:creationId xmlns:p14="http://schemas.microsoft.com/office/powerpoint/2010/main" val="4182421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221088"/>
            <a:ext cx="8229600" cy="1905075"/>
          </a:xfrm>
        </p:spPr>
        <p:txBody>
          <a:bodyPr>
            <a:normAutofit fontScale="92500"/>
          </a:bodyPr>
          <a:lstStyle/>
          <a:p>
            <a:pPr marL="514350" indent="-514350">
              <a:buFont typeface="+mj-lt"/>
              <a:buAutoNum type="arabicPeriod"/>
            </a:pPr>
            <a:r>
              <a:rPr lang="nl-BE" dirty="0" smtClean="0"/>
              <a:t>Soldeer telkens slechts 1 van de 2 contacten van elke sensor.</a:t>
            </a:r>
          </a:p>
          <a:p>
            <a:pPr marL="514350" indent="-514350">
              <a:buFont typeface="+mj-lt"/>
              <a:buAutoNum type="arabicPeriod"/>
            </a:pPr>
            <a:r>
              <a:rPr lang="nl-BE" dirty="0" smtClean="0"/>
              <a:t>Duw nu wat tegen de sensoren tot ze allemaal mooi recht staan.</a:t>
            </a:r>
            <a:endParaRPr lang="nl-BE" dirty="0"/>
          </a:p>
        </p:txBody>
      </p:sp>
      <p:pic>
        <p:nvPicPr>
          <p:cNvPr id="7170" name="Picture 2" descr="E:\BRAINBOX\BBR\SOLDEERHANDLEIDING\20170428_1415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138" b="14721"/>
          <a:stretch/>
        </p:blipFill>
        <p:spPr bwMode="auto">
          <a:xfrm>
            <a:off x="6012160" y="1529300"/>
            <a:ext cx="2533877" cy="261978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BRAINBOX\BBR\SOLDEERHANDLEIDING\20170428_1413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124" b="12655"/>
          <a:stretch/>
        </p:blipFill>
        <p:spPr bwMode="auto">
          <a:xfrm>
            <a:off x="431071" y="1530387"/>
            <a:ext cx="5194206" cy="261869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Afstand- en lichtsensoren</a:t>
            </a:r>
            <a:endParaRPr lang="nl-BE" dirty="0"/>
          </a:p>
        </p:txBody>
      </p:sp>
      <p:sp>
        <p:nvSpPr>
          <p:cNvPr id="7" name="Ovaal 6"/>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5868144"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2" name="Tijdelijke aanduiding voor datum 1"/>
          <p:cNvSpPr>
            <a:spLocks noGrp="1"/>
          </p:cNvSpPr>
          <p:nvPr>
            <p:ph type="dt" sz="half" idx="10"/>
          </p:nvPr>
        </p:nvSpPr>
        <p:spPr/>
        <p:txBody>
          <a:bodyPr/>
          <a:lstStyle/>
          <a:p>
            <a:fld id="{B128630F-E804-4B0D-80D7-566680C103F2}" type="datetime1">
              <a:rPr lang="nl-BE" smtClean="0"/>
              <a:t>8/05/2017</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13</a:t>
            </a:fld>
            <a:endParaRPr lang="nl-BE"/>
          </a:p>
        </p:txBody>
      </p:sp>
    </p:spTree>
    <p:extLst>
      <p:ext uri="{BB962C8B-B14F-4D97-AF65-F5344CB8AC3E}">
        <p14:creationId xmlns:p14="http://schemas.microsoft.com/office/powerpoint/2010/main" val="120507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5157192"/>
            <a:ext cx="8229600" cy="968971"/>
          </a:xfrm>
        </p:spPr>
        <p:txBody>
          <a:bodyPr>
            <a:normAutofit fontScale="92500" lnSpcReduction="20000"/>
          </a:bodyPr>
          <a:lstStyle/>
          <a:p>
            <a:pPr marL="514350" indent="-514350">
              <a:buFont typeface="+mj-lt"/>
              <a:buAutoNum type="arabicPeriod"/>
            </a:pPr>
            <a:r>
              <a:rPr lang="nl-BE" dirty="0" smtClean="0"/>
              <a:t>Soldeer de 6 andere contacten</a:t>
            </a:r>
          </a:p>
          <a:p>
            <a:pPr marL="514350" indent="-514350">
              <a:buFont typeface="+mj-lt"/>
              <a:buAutoNum type="arabicPeriod"/>
            </a:pPr>
            <a:r>
              <a:rPr lang="nl-BE" dirty="0" smtClean="0"/>
              <a:t>Knip de draden zo kort mogelijk boven de soldering af.</a:t>
            </a:r>
            <a:endParaRPr lang="nl-BE" dirty="0"/>
          </a:p>
        </p:txBody>
      </p:sp>
      <p:pic>
        <p:nvPicPr>
          <p:cNvPr id="8194" name="Picture 2" descr="E:\BRAINBOX\BBR\SOLDEERHANDLEIDING\20170428_141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29383"/>
            <a:ext cx="4139952" cy="31049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BRAINBOX\BBR\SOLDEERHANDLEIDING\20170428_141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48" y="1700808"/>
            <a:ext cx="4139952" cy="3104964"/>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609600"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Afstand- en lichtsensoren</a:t>
            </a:r>
            <a:endParaRPr lang="nl-BE" dirty="0"/>
          </a:p>
        </p:txBody>
      </p:sp>
      <p:sp>
        <p:nvSpPr>
          <p:cNvPr id="7" name="Ovaal 6"/>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2" name="Tijdelijke aanduiding voor datum 1"/>
          <p:cNvSpPr>
            <a:spLocks noGrp="1"/>
          </p:cNvSpPr>
          <p:nvPr>
            <p:ph type="dt" sz="half" idx="10"/>
          </p:nvPr>
        </p:nvSpPr>
        <p:spPr/>
        <p:txBody>
          <a:bodyPr/>
          <a:lstStyle/>
          <a:p>
            <a:fld id="{96E4B62E-8BD6-4A3B-A86F-A2C9882D98B3}" type="datetime1">
              <a:rPr lang="nl-BE" smtClean="0"/>
              <a:t>8/05/2017</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14</a:t>
            </a:fld>
            <a:endParaRPr lang="nl-BE"/>
          </a:p>
        </p:txBody>
      </p:sp>
    </p:spTree>
    <p:extLst>
      <p:ext uri="{BB962C8B-B14F-4D97-AF65-F5344CB8AC3E}">
        <p14:creationId xmlns:p14="http://schemas.microsoft.com/office/powerpoint/2010/main" val="456254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3 </a:t>
            </a:r>
            <a:r>
              <a:rPr lang="nl-BE" dirty="0" err="1" smtClean="0"/>
              <a:t>drukknopppen</a:t>
            </a:r>
            <a:endParaRPr lang="nl-BE" dirty="0"/>
          </a:p>
        </p:txBody>
      </p:sp>
      <p:sp>
        <p:nvSpPr>
          <p:cNvPr id="3" name="Tijdelijke aanduiding voor inhoud 2"/>
          <p:cNvSpPr>
            <a:spLocks noGrp="1"/>
          </p:cNvSpPr>
          <p:nvPr>
            <p:ph idx="1"/>
          </p:nvPr>
        </p:nvSpPr>
        <p:spPr>
          <a:xfrm>
            <a:off x="457200" y="4941168"/>
            <a:ext cx="8229600" cy="1184995"/>
          </a:xfrm>
        </p:spPr>
        <p:txBody>
          <a:bodyPr>
            <a:normAutofit fontScale="85000" lnSpcReduction="10000"/>
          </a:bodyPr>
          <a:lstStyle/>
          <a:p>
            <a:r>
              <a:rPr lang="nl-BE" dirty="0" smtClean="0"/>
              <a:t>Plaats de drie drukknoppen op de juiste plaats. </a:t>
            </a:r>
          </a:p>
          <a:p>
            <a:r>
              <a:rPr lang="nl-BE" dirty="0" smtClean="0"/>
              <a:t>Je moet hiervoor nogal hard drukken – vraag desnoods even wat hulp!</a:t>
            </a:r>
            <a:endParaRPr lang="nl-BE" dirty="0"/>
          </a:p>
        </p:txBody>
      </p:sp>
      <p:pic>
        <p:nvPicPr>
          <p:cNvPr id="9218" name="Picture 2" descr="E:\BRAINBOX\BBR\SOLDEERHANDLEIDING\20170428_1418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772816"/>
            <a:ext cx="3983712" cy="298778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BRAINBOX\BBR\SOLDEERHANDLEIDING\20170428_1417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772816"/>
            <a:ext cx="3983712" cy="2987784"/>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cxnSp>
        <p:nvCxnSpPr>
          <p:cNvPr id="8" name="Rechte verbindingslijn met pijl 7"/>
          <p:cNvCxnSpPr/>
          <p:nvPr/>
        </p:nvCxnSpPr>
        <p:spPr>
          <a:xfrm flipH="1" flipV="1">
            <a:off x="1469133" y="3808051"/>
            <a:ext cx="144016" cy="64807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flipH="1">
            <a:off x="1397125" y="2492896"/>
            <a:ext cx="510579" cy="668009"/>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flipH="1" flipV="1">
            <a:off x="3563888" y="3485441"/>
            <a:ext cx="144016" cy="610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2" name="Rechte verbindingslijn met pijl 11"/>
          <p:cNvCxnSpPr/>
          <p:nvPr/>
        </p:nvCxnSpPr>
        <p:spPr>
          <a:xfrm flipH="1" flipV="1">
            <a:off x="5148064" y="3808051"/>
            <a:ext cx="144016" cy="648072"/>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flipH="1">
            <a:off x="5076056" y="2492896"/>
            <a:ext cx="510579" cy="668009"/>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4" name="Rechte verbindingslijn met pijl 13"/>
          <p:cNvCxnSpPr/>
          <p:nvPr/>
        </p:nvCxnSpPr>
        <p:spPr>
          <a:xfrm flipH="1" flipV="1">
            <a:off x="8100392" y="3356992"/>
            <a:ext cx="144016" cy="610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15" name="Rechthoek 14"/>
          <p:cNvSpPr/>
          <p:nvPr/>
        </p:nvSpPr>
        <p:spPr>
          <a:xfrm>
            <a:off x="2123727" y="5914608"/>
            <a:ext cx="3207618" cy="75475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Opgepast voor uw vingers wanneer de drukknop door de printplaat klikt</a:t>
            </a:r>
            <a:endParaRPr lang="nl-BE" b="1" dirty="0">
              <a:solidFill>
                <a:schemeClr val="tx1"/>
              </a:solidFill>
            </a:endParaRPr>
          </a:p>
        </p:txBody>
      </p:sp>
      <p:pic>
        <p:nvPicPr>
          <p:cNvPr id="16"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1228309" y="5914608"/>
            <a:ext cx="76968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atum 3"/>
          <p:cNvSpPr>
            <a:spLocks noGrp="1"/>
          </p:cNvSpPr>
          <p:nvPr>
            <p:ph type="dt" sz="half" idx="10"/>
          </p:nvPr>
        </p:nvSpPr>
        <p:spPr/>
        <p:txBody>
          <a:bodyPr/>
          <a:lstStyle/>
          <a:p>
            <a:fld id="{733D6E89-21D7-45D5-969F-85672B223BB8}"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11" name="Tijdelijke aanduiding voor dianummer 10"/>
          <p:cNvSpPr>
            <a:spLocks noGrp="1"/>
          </p:cNvSpPr>
          <p:nvPr>
            <p:ph type="sldNum" sz="quarter" idx="12"/>
          </p:nvPr>
        </p:nvSpPr>
        <p:spPr/>
        <p:txBody>
          <a:bodyPr/>
          <a:lstStyle/>
          <a:p>
            <a:fld id="{4792F497-2560-443A-BBF7-0F611408E738}" type="slidenum">
              <a:rPr lang="nl-BE" smtClean="0"/>
              <a:t>15</a:t>
            </a:fld>
            <a:endParaRPr lang="nl-BE"/>
          </a:p>
        </p:txBody>
      </p:sp>
    </p:spTree>
    <p:extLst>
      <p:ext uri="{BB962C8B-B14F-4D97-AF65-F5344CB8AC3E}">
        <p14:creationId xmlns:p14="http://schemas.microsoft.com/office/powerpoint/2010/main" val="2934831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a:xfrm>
            <a:off x="457200" y="5085184"/>
            <a:ext cx="8229600" cy="1040979"/>
          </a:xfrm>
        </p:spPr>
        <p:txBody>
          <a:bodyPr/>
          <a:lstStyle/>
          <a:p>
            <a:r>
              <a:rPr lang="nl-BE" dirty="0" smtClean="0"/>
              <a:t>Soldeer de 3 drukknoppen </a:t>
            </a:r>
            <a:r>
              <a:rPr lang="nl-BE" smtClean="0"/>
              <a:t>mooi vast.</a:t>
            </a:r>
            <a:endParaRPr lang="nl-BE" dirty="0"/>
          </a:p>
        </p:txBody>
      </p:sp>
      <p:pic>
        <p:nvPicPr>
          <p:cNvPr id="10242" name="Picture 2" descr="E:\BRAINBOX\BBR\SOLDEERHANDLEIDING\20170428_141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938" y="2048198"/>
            <a:ext cx="3569262" cy="267694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BRAINBOX\BBR\SOLDEERHANDLEIDING\20170428_1418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051" y="2048198"/>
            <a:ext cx="3677918" cy="2758439"/>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251520" y="112474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600983" y="115663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31F23292-8174-48A8-A5FB-4313F0036AAD}"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16</a:t>
            </a:fld>
            <a:endParaRPr lang="nl-BE"/>
          </a:p>
        </p:txBody>
      </p:sp>
      <p:cxnSp>
        <p:nvCxnSpPr>
          <p:cNvPr id="11" name="Rechte verbindingslijn met pijl 10"/>
          <p:cNvCxnSpPr/>
          <p:nvPr/>
        </p:nvCxnSpPr>
        <p:spPr>
          <a:xfrm>
            <a:off x="7740352" y="2496806"/>
            <a:ext cx="144017"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flipV="1">
            <a:off x="7776355" y="3789040"/>
            <a:ext cx="72009" cy="459667"/>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5" name="Rechte verbindingslijn met pijl 14"/>
          <p:cNvCxnSpPr/>
          <p:nvPr/>
        </p:nvCxnSpPr>
        <p:spPr>
          <a:xfrm flipV="1">
            <a:off x="5076056" y="3329373"/>
            <a:ext cx="72009" cy="459667"/>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2304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Luidspreker</a:t>
            </a:r>
            <a:endParaRPr lang="nl-BE" dirty="0"/>
          </a:p>
        </p:txBody>
      </p:sp>
      <p:sp>
        <p:nvSpPr>
          <p:cNvPr id="3" name="Tijdelijke aanduiding voor inhoud 2"/>
          <p:cNvSpPr>
            <a:spLocks noGrp="1"/>
          </p:cNvSpPr>
          <p:nvPr>
            <p:ph idx="1"/>
          </p:nvPr>
        </p:nvSpPr>
        <p:spPr>
          <a:xfrm>
            <a:off x="457200" y="5085184"/>
            <a:ext cx="8229600" cy="1040979"/>
          </a:xfrm>
        </p:spPr>
        <p:txBody>
          <a:bodyPr>
            <a:normAutofit fontScale="92500" lnSpcReduction="10000"/>
          </a:bodyPr>
          <a:lstStyle/>
          <a:p>
            <a:r>
              <a:rPr lang="nl-BE" dirty="0" smtClean="0"/>
              <a:t>Plaats de luidspreker op de juiste plaats</a:t>
            </a:r>
          </a:p>
          <a:p>
            <a:r>
              <a:rPr lang="nl-BE" dirty="0" smtClean="0"/>
              <a:t>Soldeer de twee contacten en knip de draadjes kort af</a:t>
            </a:r>
            <a:endParaRPr lang="nl-BE" dirty="0"/>
          </a:p>
        </p:txBody>
      </p:sp>
      <p:pic>
        <p:nvPicPr>
          <p:cNvPr id="1026" name="Picture 2" descr="F:\BRAINBOX\BBR\SOLDEERHANDLEIDING\20170428_1420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30"/>
          <a:stretch/>
        </p:blipFill>
        <p:spPr bwMode="auto">
          <a:xfrm>
            <a:off x="5220072" y="1601692"/>
            <a:ext cx="3445481" cy="32232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BRAINBOX\BBR\SOLDEERHANDLEIDING\20170428_142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38" y="1556792"/>
            <a:ext cx="4357583" cy="3268187"/>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500458" y="1068458"/>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849921" y="1100349"/>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90A133C9-4F22-4A3A-8C75-C0E32340949A}"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17</a:t>
            </a:fld>
            <a:endParaRPr lang="nl-BE"/>
          </a:p>
        </p:txBody>
      </p:sp>
    </p:spTree>
    <p:extLst>
      <p:ext uri="{BB962C8B-B14F-4D97-AF65-F5344CB8AC3E}">
        <p14:creationId xmlns:p14="http://schemas.microsoft.com/office/powerpoint/2010/main" val="355621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Aan-uit schakelaar</a:t>
            </a:r>
            <a:endParaRPr lang="nl-BE" dirty="0"/>
          </a:p>
        </p:txBody>
      </p:sp>
      <p:sp>
        <p:nvSpPr>
          <p:cNvPr id="3" name="Tijdelijke aanduiding voor inhoud 2"/>
          <p:cNvSpPr>
            <a:spLocks noGrp="1"/>
          </p:cNvSpPr>
          <p:nvPr>
            <p:ph idx="1"/>
          </p:nvPr>
        </p:nvSpPr>
        <p:spPr>
          <a:xfrm>
            <a:off x="457200" y="4581128"/>
            <a:ext cx="8229600" cy="1545035"/>
          </a:xfrm>
        </p:spPr>
        <p:txBody>
          <a:bodyPr>
            <a:normAutofit fontScale="92500" lnSpcReduction="10000"/>
          </a:bodyPr>
          <a:lstStyle/>
          <a:p>
            <a:pPr marL="514350" indent="-514350">
              <a:buFont typeface="+mj-lt"/>
              <a:buAutoNum type="arabicPeriod"/>
            </a:pPr>
            <a:r>
              <a:rPr lang="nl-BE" dirty="0" smtClean="0"/>
              <a:t>Plaats de aan-uit schakelaar op de juiste plaats (SW1)</a:t>
            </a:r>
          </a:p>
          <a:p>
            <a:pPr marL="514350" indent="-514350">
              <a:buFont typeface="+mj-lt"/>
              <a:buAutoNum type="arabicPeriod"/>
            </a:pPr>
            <a:r>
              <a:rPr lang="nl-BE" dirty="0" smtClean="0"/>
              <a:t>Draai de printplaat om </a:t>
            </a:r>
          </a:p>
          <a:p>
            <a:pPr marL="514350" indent="-514350">
              <a:buFont typeface="+mj-lt"/>
              <a:buAutoNum type="arabicPeriod"/>
            </a:pPr>
            <a:r>
              <a:rPr lang="nl-BE" dirty="0" smtClean="0"/>
              <a:t>Soldeer enkel het middelste pootje </a:t>
            </a:r>
            <a:endParaRPr lang="nl-BE" dirty="0"/>
          </a:p>
        </p:txBody>
      </p:sp>
      <p:pic>
        <p:nvPicPr>
          <p:cNvPr id="2050" name="Picture 2" descr="F:\BRAINBOX\BBR\SOLDEERHANDLEIDING\20170428_1422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69" t="13476" r="24156" b="24452"/>
          <a:stretch/>
        </p:blipFill>
        <p:spPr bwMode="auto">
          <a:xfrm>
            <a:off x="6156176" y="1628801"/>
            <a:ext cx="2802172" cy="26420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RAINBOX\BBR\SOLDEERHANDLEIDING\20170428_1421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63"/>
          <a:stretch/>
        </p:blipFill>
        <p:spPr bwMode="auto">
          <a:xfrm>
            <a:off x="179512" y="1628800"/>
            <a:ext cx="3125976" cy="26420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BRAINBOX\BBR\SOLDEERHANDLEIDING\20170428_142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60" r="23194" b="24224"/>
          <a:stretch/>
        </p:blipFill>
        <p:spPr bwMode="auto">
          <a:xfrm>
            <a:off x="3419872" y="1628800"/>
            <a:ext cx="2610193" cy="2642048"/>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323528" y="126876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4672991" y="1300651"/>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8140074" y="1300651"/>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cxnSp>
        <p:nvCxnSpPr>
          <p:cNvPr id="10" name="Rechte verbindingslijn met pijl 9"/>
          <p:cNvCxnSpPr/>
          <p:nvPr/>
        </p:nvCxnSpPr>
        <p:spPr>
          <a:xfrm>
            <a:off x="7236295" y="2204864"/>
            <a:ext cx="288033" cy="95604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03DA1C66-ED9E-4396-8831-DBB4FAA17F32}"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18</a:t>
            </a:fld>
            <a:endParaRPr lang="nl-BE"/>
          </a:p>
        </p:txBody>
      </p:sp>
    </p:spTree>
    <p:extLst>
      <p:ext uri="{BB962C8B-B14F-4D97-AF65-F5344CB8AC3E}">
        <p14:creationId xmlns:p14="http://schemas.microsoft.com/office/powerpoint/2010/main" val="1095707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Aan-uit schakelaar</a:t>
            </a:r>
          </a:p>
        </p:txBody>
      </p:sp>
      <p:sp>
        <p:nvSpPr>
          <p:cNvPr id="3" name="Tijdelijke aanduiding voor inhoud 2"/>
          <p:cNvSpPr>
            <a:spLocks noGrp="1"/>
          </p:cNvSpPr>
          <p:nvPr>
            <p:ph idx="1"/>
          </p:nvPr>
        </p:nvSpPr>
        <p:spPr>
          <a:xfrm>
            <a:off x="457200" y="4437112"/>
            <a:ext cx="8229600" cy="1689051"/>
          </a:xfrm>
        </p:spPr>
        <p:txBody>
          <a:bodyPr/>
          <a:lstStyle/>
          <a:p>
            <a:pPr marL="514350" indent="-514350">
              <a:buFont typeface="+mj-lt"/>
              <a:buAutoNum type="arabicPeriod"/>
            </a:pPr>
            <a:r>
              <a:rPr lang="nl-BE" dirty="0" smtClean="0"/>
              <a:t>Duw tegen de schakelaar tot deze helemaal recht staat</a:t>
            </a:r>
          </a:p>
          <a:p>
            <a:pPr marL="514350" indent="-514350">
              <a:buFont typeface="+mj-lt"/>
              <a:buAutoNum type="arabicPeriod"/>
            </a:pPr>
            <a:r>
              <a:rPr lang="nl-BE" dirty="0" smtClean="0"/>
              <a:t>Soldeer de twee resterende contacten</a:t>
            </a:r>
            <a:endParaRPr lang="nl-BE" dirty="0"/>
          </a:p>
        </p:txBody>
      </p:sp>
      <p:pic>
        <p:nvPicPr>
          <p:cNvPr id="3074" name="Picture 2" descr="F:\BRAINBOX\BBR\SOLDEERHANDLEIDING\20170428_1422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340768"/>
            <a:ext cx="3960440" cy="297033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BRAINBOX\BBR\SOLDEERHANDLEIDING\20170428_1422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95"/>
          <a:stretch/>
        </p:blipFill>
        <p:spPr bwMode="auto">
          <a:xfrm>
            <a:off x="1115616" y="1340768"/>
            <a:ext cx="2791129"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791580"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139952"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7732F311-2604-4009-A28C-2615E8995CE4}"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19</a:t>
            </a:fld>
            <a:endParaRPr lang="nl-BE"/>
          </a:p>
        </p:txBody>
      </p:sp>
    </p:spTree>
    <p:extLst>
      <p:ext uri="{BB962C8B-B14F-4D97-AF65-F5344CB8AC3E}">
        <p14:creationId xmlns:p14="http://schemas.microsoft.com/office/powerpoint/2010/main" val="1129657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Materiaal</a:t>
            </a:r>
            <a:endParaRPr lang="nl-BE" dirty="0"/>
          </a:p>
        </p:txBody>
      </p:sp>
      <p:pic>
        <p:nvPicPr>
          <p:cNvPr id="2050" name="Picture 2" descr="F:\BRAINBOX\BBR\FOTOs\20170428_1319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032" y="1412776"/>
            <a:ext cx="6868344" cy="515125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7236296" y="2780928"/>
            <a:ext cx="1800200" cy="1728192"/>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Opgepast: soldeerbouten zijn </a:t>
            </a:r>
            <a:r>
              <a:rPr lang="nl-BE" b="1" dirty="0" err="1" smtClean="0">
                <a:solidFill>
                  <a:schemeClr val="tx1"/>
                </a:solidFill>
              </a:rPr>
              <a:t>hééél</a:t>
            </a:r>
            <a:r>
              <a:rPr lang="nl-BE" b="1" dirty="0" smtClean="0">
                <a:solidFill>
                  <a:schemeClr val="tx1"/>
                </a:solidFill>
              </a:rPr>
              <a:t> warm</a:t>
            </a:r>
            <a:endParaRPr lang="nl-BE" b="1" dirty="0">
              <a:solidFill>
                <a:schemeClr val="tx1"/>
              </a:solidFill>
            </a:endParaRPr>
          </a:p>
        </p:txBody>
      </p:sp>
      <p:sp>
        <p:nvSpPr>
          <p:cNvPr id="4" name="Toelichting met afgeronde rechthoek 3"/>
          <p:cNvSpPr/>
          <p:nvPr/>
        </p:nvSpPr>
        <p:spPr>
          <a:xfrm>
            <a:off x="7236296" y="980728"/>
            <a:ext cx="1440160" cy="648072"/>
          </a:xfrm>
          <a:prstGeom prst="wedgeRoundRectCallout">
            <a:avLst>
              <a:gd name="adj1" fmla="val -65727"/>
              <a:gd name="adj2" fmla="val 16654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Soldeerbout met fijne punt</a:t>
            </a:r>
            <a:endParaRPr lang="nl-BE" dirty="0"/>
          </a:p>
        </p:txBody>
      </p:sp>
      <p:pic>
        <p:nvPicPr>
          <p:cNvPr id="205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7736276" y="3681465"/>
            <a:ext cx="80024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oelichting met afgeronde rechthoek 7"/>
          <p:cNvSpPr/>
          <p:nvPr/>
        </p:nvSpPr>
        <p:spPr>
          <a:xfrm>
            <a:off x="5220072" y="1302320"/>
            <a:ext cx="1440160" cy="648072"/>
          </a:xfrm>
          <a:prstGeom prst="wedgeRoundRectCallout">
            <a:avLst>
              <a:gd name="adj1" fmla="val 11092"/>
              <a:gd name="adj2" fmla="val 22402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Soldeertin</a:t>
            </a:r>
          </a:p>
          <a:p>
            <a:pPr algn="ctr"/>
            <a:r>
              <a:rPr lang="nl-BE" dirty="0" smtClean="0"/>
              <a:t>+/- 1 meter</a:t>
            </a:r>
            <a:endParaRPr lang="nl-BE" dirty="0"/>
          </a:p>
        </p:txBody>
      </p:sp>
      <p:sp>
        <p:nvSpPr>
          <p:cNvPr id="9" name="Toelichting met afgeronde rechthoek 8"/>
          <p:cNvSpPr/>
          <p:nvPr/>
        </p:nvSpPr>
        <p:spPr>
          <a:xfrm>
            <a:off x="3203848" y="1130684"/>
            <a:ext cx="1440160" cy="648072"/>
          </a:xfrm>
          <a:prstGeom prst="wedgeRoundRectCallout">
            <a:avLst>
              <a:gd name="adj1" fmla="val 40879"/>
              <a:gd name="adj2" fmla="val 7073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kniptang</a:t>
            </a:r>
            <a:endParaRPr lang="nl-BE" dirty="0"/>
          </a:p>
        </p:txBody>
      </p:sp>
      <p:sp>
        <p:nvSpPr>
          <p:cNvPr id="10" name="Toelichting met afgeronde rechthoek 9"/>
          <p:cNvSpPr/>
          <p:nvPr/>
        </p:nvSpPr>
        <p:spPr>
          <a:xfrm>
            <a:off x="5076056" y="5661248"/>
            <a:ext cx="1440160" cy="648072"/>
          </a:xfrm>
          <a:prstGeom prst="wedgeRoundRectCallout">
            <a:avLst>
              <a:gd name="adj1" fmla="val -67294"/>
              <a:gd name="adj2" fmla="val -20100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err="1" smtClean="0"/>
              <a:t>punttang</a:t>
            </a:r>
            <a:endParaRPr lang="nl-BE" dirty="0"/>
          </a:p>
        </p:txBody>
      </p:sp>
      <p:sp>
        <p:nvSpPr>
          <p:cNvPr id="11" name="Toelichting met afgeronde rechthoek 10"/>
          <p:cNvSpPr/>
          <p:nvPr/>
        </p:nvSpPr>
        <p:spPr>
          <a:xfrm>
            <a:off x="827584" y="1130684"/>
            <a:ext cx="1728192" cy="930164"/>
          </a:xfrm>
          <a:prstGeom prst="wedgeRoundRectCallout">
            <a:avLst>
              <a:gd name="adj1" fmla="val 41663"/>
              <a:gd name="adj2" fmla="val 8292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Klein beugelzaagje (enkel zaagblad)</a:t>
            </a:r>
            <a:endParaRPr lang="nl-BE" dirty="0"/>
          </a:p>
        </p:txBody>
      </p:sp>
      <p:sp>
        <p:nvSpPr>
          <p:cNvPr id="12" name="Toelichting met afgeronde rechthoek 11"/>
          <p:cNvSpPr/>
          <p:nvPr/>
        </p:nvSpPr>
        <p:spPr>
          <a:xfrm>
            <a:off x="460412" y="5520202"/>
            <a:ext cx="1728192" cy="930164"/>
          </a:xfrm>
          <a:prstGeom prst="wedgeRoundRectCallout">
            <a:avLst>
              <a:gd name="adj1" fmla="val 122662"/>
              <a:gd name="adj2" fmla="val -1027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Zachte vijl</a:t>
            </a:r>
            <a:endParaRPr lang="nl-BE" dirty="0"/>
          </a:p>
        </p:txBody>
      </p:sp>
      <p:sp>
        <p:nvSpPr>
          <p:cNvPr id="3" name="Tijdelijke aanduiding voor datum 2"/>
          <p:cNvSpPr>
            <a:spLocks noGrp="1"/>
          </p:cNvSpPr>
          <p:nvPr>
            <p:ph type="dt" sz="half" idx="10"/>
          </p:nvPr>
        </p:nvSpPr>
        <p:spPr/>
        <p:txBody>
          <a:bodyPr/>
          <a:lstStyle/>
          <a:p>
            <a:fld id="{EE8EF41A-35A1-4869-85A2-0639E39208A1}" type="datetime1">
              <a:rPr lang="nl-BE" smtClean="0"/>
              <a:t>8/05/2017</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2</a:t>
            </a:fld>
            <a:endParaRPr lang="nl-BE"/>
          </a:p>
        </p:txBody>
      </p:sp>
    </p:spTree>
    <p:extLst>
      <p:ext uri="{BB962C8B-B14F-4D97-AF65-F5344CB8AC3E}">
        <p14:creationId xmlns:p14="http://schemas.microsoft.com/office/powerpoint/2010/main" val="796712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Jumpers</a:t>
            </a:r>
            <a:endParaRPr lang="nl-BE" dirty="0"/>
          </a:p>
        </p:txBody>
      </p:sp>
      <p:sp>
        <p:nvSpPr>
          <p:cNvPr id="3" name="Tijdelijke aanduiding voor inhoud 2"/>
          <p:cNvSpPr>
            <a:spLocks noGrp="1"/>
          </p:cNvSpPr>
          <p:nvPr>
            <p:ph idx="1"/>
          </p:nvPr>
        </p:nvSpPr>
        <p:spPr>
          <a:xfrm>
            <a:off x="457200" y="5157192"/>
            <a:ext cx="8229600" cy="1296144"/>
          </a:xfrm>
        </p:spPr>
        <p:txBody>
          <a:bodyPr>
            <a:normAutofit fontScale="85000" lnSpcReduction="20000"/>
          </a:bodyPr>
          <a:lstStyle/>
          <a:p>
            <a:r>
              <a:rPr lang="nl-BE" dirty="0" smtClean="0"/>
              <a:t>Neem de 6 pin connector</a:t>
            </a:r>
          </a:p>
          <a:p>
            <a:r>
              <a:rPr lang="nl-BE" dirty="0" smtClean="0"/>
              <a:t>Knip deze met een scherpe kniptang in 3 delen</a:t>
            </a:r>
          </a:p>
          <a:p>
            <a:r>
              <a:rPr lang="nl-BE" dirty="0" smtClean="0"/>
              <a:t>Je hebt nu 3 jumpers van 2 </a:t>
            </a:r>
            <a:r>
              <a:rPr lang="nl-BE" dirty="0" err="1" smtClean="0"/>
              <a:t>pins</a:t>
            </a:r>
            <a:r>
              <a:rPr lang="nl-BE" dirty="0" smtClean="0"/>
              <a:t> (hier hebben we er twee van nodig)</a:t>
            </a:r>
            <a:endParaRPr lang="nl-BE" dirty="0"/>
          </a:p>
        </p:txBody>
      </p:sp>
      <p:pic>
        <p:nvPicPr>
          <p:cNvPr id="4098" name="Picture 2" descr="F:\BRAINBOX\BBR\SOLDEERHANDLEIDING\20170428_1427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006"/>
          <a:stretch/>
        </p:blipFill>
        <p:spPr bwMode="auto">
          <a:xfrm>
            <a:off x="5292080" y="1642856"/>
            <a:ext cx="3398204" cy="326774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BRAINBOX\BBR\SOLDEERHANDLEIDING\20170428_1423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177"/>
          <a:stretch/>
        </p:blipFill>
        <p:spPr bwMode="auto">
          <a:xfrm>
            <a:off x="467544" y="1844824"/>
            <a:ext cx="269821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BRAINBOX\BBR\SOLDEERHANDLEIDING\20170428_1424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40" r="17986"/>
          <a:stretch/>
        </p:blipFill>
        <p:spPr bwMode="auto">
          <a:xfrm>
            <a:off x="3211318" y="2636912"/>
            <a:ext cx="2080762" cy="2376264"/>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323528" y="126876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3419872" y="213285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5262064" y="155679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E5C1DCDF-3494-4EA6-9B07-919C38C753C9}"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20</a:t>
            </a:fld>
            <a:endParaRPr lang="nl-BE"/>
          </a:p>
        </p:txBody>
      </p:sp>
    </p:spTree>
    <p:extLst>
      <p:ext uri="{BB962C8B-B14F-4D97-AF65-F5344CB8AC3E}">
        <p14:creationId xmlns:p14="http://schemas.microsoft.com/office/powerpoint/2010/main" val="3548555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797152"/>
            <a:ext cx="8229600" cy="1584176"/>
          </a:xfrm>
        </p:spPr>
        <p:txBody>
          <a:bodyPr>
            <a:normAutofit fontScale="70000" lnSpcReduction="20000"/>
          </a:bodyPr>
          <a:lstStyle/>
          <a:p>
            <a:r>
              <a:rPr lang="nl-BE" dirty="0" smtClean="0"/>
              <a:t>Plaats de twee jumpers op de juiste plaats (J1 en J2)</a:t>
            </a:r>
          </a:p>
          <a:p>
            <a:r>
              <a:rPr lang="nl-BE" dirty="0" smtClean="0"/>
              <a:t>Schuif de witte jumper </a:t>
            </a:r>
            <a:r>
              <a:rPr lang="nl-BE" dirty="0" err="1" smtClean="0"/>
              <a:t>connectors</a:t>
            </a:r>
            <a:r>
              <a:rPr lang="nl-BE" dirty="0" smtClean="0"/>
              <a:t> een klein stukje over de jumpers (als je de printplaat omdraait zullen deze de jumpers tegen de printplaat blijven drukken)</a:t>
            </a:r>
          </a:p>
          <a:p>
            <a:r>
              <a:rPr lang="nl-BE" dirty="0" smtClean="0"/>
              <a:t>Soldeer de 2 jumpers </a:t>
            </a:r>
            <a:endParaRPr lang="nl-BE" dirty="0"/>
          </a:p>
        </p:txBody>
      </p:sp>
      <p:pic>
        <p:nvPicPr>
          <p:cNvPr id="5122" name="Picture 2" descr="F:\BRAINBOX\BBR\SOLDEERHANDLEIDING\20170428_14305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34" r="14655"/>
          <a:stretch/>
        </p:blipFill>
        <p:spPr bwMode="auto">
          <a:xfrm>
            <a:off x="6038313" y="1567988"/>
            <a:ext cx="2278103" cy="322916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F:\BRAINBOX\BBR\SOLDEERHANDLEIDING\20170428_1427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13" r="28247"/>
          <a:stretch/>
        </p:blipFill>
        <p:spPr bwMode="auto">
          <a:xfrm>
            <a:off x="853736" y="1556792"/>
            <a:ext cx="239959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BRAINBOX\BBR\SOLDEERHANDLEIDING\20170428_1429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49" r="20095"/>
          <a:stretch/>
        </p:blipFill>
        <p:spPr bwMode="auto">
          <a:xfrm>
            <a:off x="3302008" y="1567988"/>
            <a:ext cx="2671853" cy="3229163"/>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673164" y="129341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3302008" y="129341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7812360" y="1293410"/>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10" name="Titel 1"/>
          <p:cNvSpPr txBox="1">
            <a:spLocks/>
          </p:cNvSpPr>
          <p:nvPr/>
        </p:nvSpPr>
        <p:spPr>
          <a:xfrm>
            <a:off x="609600"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dirty="0" smtClean="0"/>
              <a:t>Jumpers</a:t>
            </a:r>
            <a:endParaRPr lang="nl-BE" dirty="0"/>
          </a:p>
        </p:txBody>
      </p:sp>
      <p:sp>
        <p:nvSpPr>
          <p:cNvPr id="2" name="Tijdelijke aanduiding voor datum 1"/>
          <p:cNvSpPr>
            <a:spLocks noGrp="1"/>
          </p:cNvSpPr>
          <p:nvPr>
            <p:ph type="dt" sz="half" idx="10"/>
          </p:nvPr>
        </p:nvSpPr>
        <p:spPr/>
        <p:txBody>
          <a:bodyPr/>
          <a:lstStyle/>
          <a:p>
            <a:fld id="{0B9FA0B5-B97A-42B2-B00C-630E28BE8139}" type="datetime1">
              <a:rPr lang="nl-BE" smtClean="0"/>
              <a:t>8/05/2017</a:t>
            </a:fld>
            <a:endParaRPr lang="nl-BE"/>
          </a:p>
        </p:txBody>
      </p:sp>
      <p:sp>
        <p:nvSpPr>
          <p:cNvPr id="4" name="Tijdelijke aanduiding voor voettekst 3"/>
          <p:cNvSpPr>
            <a:spLocks noGrp="1"/>
          </p:cNvSpPr>
          <p:nvPr>
            <p:ph type="ftr" sz="quarter" idx="11"/>
          </p:nvPr>
        </p:nvSpPr>
        <p:spPr/>
        <p:txBody>
          <a:bodyPr/>
          <a:lstStyle/>
          <a:p>
            <a:r>
              <a:rPr lang="nl-BE" smtClean="0"/>
              <a:t>www.e2cre8.be</a:t>
            </a:r>
            <a:endParaRPr lang="nl-BE"/>
          </a:p>
        </p:txBody>
      </p:sp>
      <p:sp>
        <p:nvSpPr>
          <p:cNvPr id="5" name="Tijdelijke aanduiding voor dianummer 4"/>
          <p:cNvSpPr>
            <a:spLocks noGrp="1"/>
          </p:cNvSpPr>
          <p:nvPr>
            <p:ph type="sldNum" sz="quarter" idx="12"/>
          </p:nvPr>
        </p:nvSpPr>
        <p:spPr/>
        <p:txBody>
          <a:bodyPr/>
          <a:lstStyle/>
          <a:p>
            <a:fld id="{4792F497-2560-443A-BBF7-0F611408E738}" type="slidenum">
              <a:rPr lang="nl-BE" smtClean="0"/>
              <a:t>21</a:t>
            </a:fld>
            <a:endParaRPr lang="nl-BE"/>
          </a:p>
        </p:txBody>
      </p:sp>
    </p:spTree>
    <p:extLst>
      <p:ext uri="{BB962C8B-B14F-4D97-AF65-F5344CB8AC3E}">
        <p14:creationId xmlns:p14="http://schemas.microsoft.com/office/powerpoint/2010/main" val="4055436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Andere 6 pin connector</a:t>
            </a:r>
            <a:endParaRPr lang="nl-BE" dirty="0"/>
          </a:p>
        </p:txBody>
      </p:sp>
      <p:sp>
        <p:nvSpPr>
          <p:cNvPr id="3" name="Tijdelijke aanduiding voor inhoud 2"/>
          <p:cNvSpPr>
            <a:spLocks noGrp="1"/>
          </p:cNvSpPr>
          <p:nvPr>
            <p:ph idx="1"/>
          </p:nvPr>
        </p:nvSpPr>
        <p:spPr>
          <a:xfrm>
            <a:off x="457200" y="4797152"/>
            <a:ext cx="8229600" cy="1329011"/>
          </a:xfrm>
        </p:spPr>
        <p:txBody>
          <a:bodyPr>
            <a:normAutofit fontScale="62500" lnSpcReduction="20000"/>
          </a:bodyPr>
          <a:lstStyle/>
          <a:p>
            <a:r>
              <a:rPr lang="nl-BE" dirty="0" smtClean="0"/>
              <a:t>In dit pakket zit een 6 pin connector te veel – standaard gebruiken we die niet</a:t>
            </a:r>
          </a:p>
          <a:p>
            <a:r>
              <a:rPr lang="nl-BE" dirty="0" smtClean="0"/>
              <a:t>Je kan die gebruiken om servomotoren aan te sturen – soldeer die dan op de </a:t>
            </a:r>
            <a:r>
              <a:rPr lang="nl-BE" dirty="0" err="1" smtClean="0"/>
              <a:t>servo</a:t>
            </a:r>
            <a:r>
              <a:rPr lang="nl-BE" dirty="0" smtClean="0"/>
              <a:t> positie</a:t>
            </a:r>
          </a:p>
          <a:p>
            <a:r>
              <a:rPr lang="nl-BE" dirty="0" smtClean="0"/>
              <a:t>Ja kan die ook gebruiken om de processor te her-programmeren – zet die dan op de ISP positie. </a:t>
            </a:r>
            <a:endParaRPr lang="nl-BE" dirty="0"/>
          </a:p>
        </p:txBody>
      </p:sp>
      <p:sp>
        <p:nvSpPr>
          <p:cNvPr id="4" name="Tijdelijke aanduiding voor datum 3"/>
          <p:cNvSpPr>
            <a:spLocks noGrp="1"/>
          </p:cNvSpPr>
          <p:nvPr>
            <p:ph type="dt" sz="half" idx="10"/>
          </p:nvPr>
        </p:nvSpPr>
        <p:spPr/>
        <p:txBody>
          <a:bodyPr/>
          <a:lstStyle/>
          <a:p>
            <a:fld id="{10748337-B0FD-45E1-ADE7-3FE81951980E}"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22</a:t>
            </a:fld>
            <a:endParaRPr lang="nl-BE"/>
          </a:p>
        </p:txBody>
      </p:sp>
      <p:pic>
        <p:nvPicPr>
          <p:cNvPr id="7" name="Picture 2" descr="F:\BRAINBOX\BBR\SOLDEERHANDLEIDING\20170428_1427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006"/>
          <a:stretch/>
        </p:blipFill>
        <p:spPr bwMode="auto">
          <a:xfrm>
            <a:off x="683568" y="1348881"/>
            <a:ext cx="3398204" cy="3267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F:\BRAINBOX\BBR\SOLDEERHANDLEIDING\20170428_142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87" r="12712" b="22046"/>
          <a:stretch/>
        </p:blipFill>
        <p:spPr bwMode="auto">
          <a:xfrm>
            <a:off x="4211960" y="1348438"/>
            <a:ext cx="4130969" cy="326818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p:cNvCxnSpPr/>
          <p:nvPr/>
        </p:nvCxnSpPr>
        <p:spPr>
          <a:xfrm>
            <a:off x="5076055" y="2852936"/>
            <a:ext cx="144017"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1" name="Rechte verbindingslijn met pijl 10"/>
          <p:cNvCxnSpPr/>
          <p:nvPr/>
        </p:nvCxnSpPr>
        <p:spPr>
          <a:xfrm>
            <a:off x="7445421" y="2982753"/>
            <a:ext cx="144017"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4830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lstStyle/>
          <a:p>
            <a:r>
              <a:rPr lang="nl-BE" dirty="0" smtClean="0"/>
              <a:t>MOTOR DRIVER IC</a:t>
            </a:r>
            <a:endParaRPr lang="nl-BE" dirty="0"/>
          </a:p>
        </p:txBody>
      </p:sp>
      <p:sp>
        <p:nvSpPr>
          <p:cNvPr id="3" name="Tijdelijke aanduiding voor inhoud 2"/>
          <p:cNvSpPr>
            <a:spLocks noGrp="1"/>
          </p:cNvSpPr>
          <p:nvPr>
            <p:ph idx="1"/>
          </p:nvPr>
        </p:nvSpPr>
        <p:spPr>
          <a:xfrm>
            <a:off x="457200" y="4437112"/>
            <a:ext cx="8229600" cy="1944216"/>
          </a:xfrm>
        </p:spPr>
        <p:txBody>
          <a:bodyPr>
            <a:normAutofit fontScale="85000" lnSpcReduction="20000"/>
          </a:bodyPr>
          <a:lstStyle/>
          <a:p>
            <a:pPr marL="514350" indent="-514350">
              <a:buFont typeface="+mj-lt"/>
              <a:buAutoNum type="arabicPeriod"/>
            </a:pPr>
            <a:r>
              <a:rPr lang="nl-BE" dirty="0" smtClean="0"/>
              <a:t>Neem de L293 motor driver IC</a:t>
            </a:r>
          </a:p>
          <a:p>
            <a:pPr marL="514350" indent="-514350">
              <a:buFont typeface="+mj-lt"/>
              <a:buAutoNum type="arabicPeriod"/>
            </a:pPr>
            <a:r>
              <a:rPr lang="nl-BE" dirty="0" smtClean="0"/>
              <a:t>Plooi de pootjes een beetje naar binnen zodat ze recht naar beneden </a:t>
            </a:r>
            <a:r>
              <a:rPr lang="nl-BE" dirty="0" smtClean="0"/>
              <a:t>wijzen (anders past deze IC niet in de voet)</a:t>
            </a:r>
            <a:endParaRPr lang="nl-BE" dirty="0" smtClean="0"/>
          </a:p>
          <a:p>
            <a:pPr marL="514350" indent="-514350">
              <a:buFont typeface="+mj-lt"/>
              <a:buAutoNum type="arabicPeriod"/>
            </a:pPr>
            <a:r>
              <a:rPr lang="nl-BE" dirty="0" smtClean="0"/>
              <a:t>Plaats de IC in de IC voet - </a:t>
            </a:r>
            <a:r>
              <a:rPr lang="nl-BE" dirty="0" smtClean="0">
                <a:solidFill>
                  <a:srgbClr val="FF0000"/>
                </a:solidFill>
              </a:rPr>
              <a:t>!!! Let er op dat de uitsparing langs de juiste kant zit!!!</a:t>
            </a:r>
            <a:endParaRPr lang="nl-BE" dirty="0">
              <a:solidFill>
                <a:srgbClr val="FF0000"/>
              </a:solidFill>
            </a:endParaRPr>
          </a:p>
        </p:txBody>
      </p:sp>
      <p:pic>
        <p:nvPicPr>
          <p:cNvPr id="6146" name="Picture 2" descr="F:\BRAINBOX\BBR\SOLDEERHANDLEIDING\20170428_1433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351" r="13311"/>
          <a:stretch/>
        </p:blipFill>
        <p:spPr bwMode="auto">
          <a:xfrm>
            <a:off x="6848219" y="1124744"/>
            <a:ext cx="1828237" cy="272398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BRAINBOX\BBR\SOLDEERHANDLEIDING\20170428_1432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908" t="6106" r="27157" b="35861"/>
          <a:stretch/>
        </p:blipFill>
        <p:spPr bwMode="auto">
          <a:xfrm>
            <a:off x="467544" y="1176920"/>
            <a:ext cx="2774907"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BRAINBOX\BBR\SOLDEERHANDLEIDING\20170428_1432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05" r="23194" b="40049"/>
          <a:stretch/>
        </p:blipFill>
        <p:spPr bwMode="auto">
          <a:xfrm>
            <a:off x="3281489" y="1176920"/>
            <a:ext cx="3470819" cy="302433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p:nvPr/>
        </p:nvCxnSpPr>
        <p:spPr>
          <a:xfrm flipH="1">
            <a:off x="1561036" y="3769104"/>
            <a:ext cx="1176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a:off x="2483768" y="3769104"/>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a:off x="4932040" y="3789040"/>
            <a:ext cx="0"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4" name="Rechte verbindingslijn met pijl 13"/>
          <p:cNvCxnSpPr/>
          <p:nvPr/>
        </p:nvCxnSpPr>
        <p:spPr>
          <a:xfrm>
            <a:off x="5580112" y="3789040"/>
            <a:ext cx="0"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19" name="Ovaal 18"/>
          <p:cNvSpPr/>
          <p:nvPr/>
        </p:nvSpPr>
        <p:spPr>
          <a:xfrm>
            <a:off x="333535" y="94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20" name="Ovaal 19"/>
          <p:cNvSpPr/>
          <p:nvPr/>
        </p:nvSpPr>
        <p:spPr>
          <a:xfrm>
            <a:off x="4682998" y="97396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21" name="Ovaal 20"/>
          <p:cNvSpPr/>
          <p:nvPr/>
        </p:nvSpPr>
        <p:spPr>
          <a:xfrm>
            <a:off x="8150081" y="97396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cxnSp>
        <p:nvCxnSpPr>
          <p:cNvPr id="22" name="Rechte verbindingslijn met pijl 21"/>
          <p:cNvCxnSpPr/>
          <p:nvPr/>
        </p:nvCxnSpPr>
        <p:spPr>
          <a:xfrm>
            <a:off x="7164288" y="1340768"/>
            <a:ext cx="0" cy="908586"/>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48374DC3-DBE3-4AA5-AA2D-370EEBD8FD92}"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23</a:t>
            </a:fld>
            <a:endParaRPr lang="nl-BE"/>
          </a:p>
        </p:txBody>
      </p:sp>
    </p:spTree>
    <p:extLst>
      <p:ext uri="{BB962C8B-B14F-4D97-AF65-F5344CB8AC3E}">
        <p14:creationId xmlns:p14="http://schemas.microsoft.com/office/powerpoint/2010/main" val="1069028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USB connector</a:t>
            </a:r>
            <a:endParaRPr lang="nl-BE" dirty="0"/>
          </a:p>
        </p:txBody>
      </p:sp>
      <p:sp>
        <p:nvSpPr>
          <p:cNvPr id="3" name="Tijdelijke aanduiding voor inhoud 2"/>
          <p:cNvSpPr>
            <a:spLocks noGrp="1"/>
          </p:cNvSpPr>
          <p:nvPr>
            <p:ph idx="1"/>
          </p:nvPr>
        </p:nvSpPr>
        <p:spPr>
          <a:xfrm>
            <a:off x="457200" y="4509120"/>
            <a:ext cx="8229600" cy="1617043"/>
          </a:xfrm>
        </p:spPr>
        <p:txBody>
          <a:bodyPr/>
          <a:lstStyle/>
          <a:p>
            <a:pPr marL="514350" indent="-514350">
              <a:buFont typeface="+mj-lt"/>
              <a:buAutoNum type="arabicPeriod"/>
            </a:pPr>
            <a:r>
              <a:rPr lang="nl-BE" dirty="0" smtClean="0"/>
              <a:t>Neem de USB connector</a:t>
            </a:r>
          </a:p>
          <a:p>
            <a:pPr marL="514350" indent="-514350">
              <a:buFont typeface="+mj-lt"/>
              <a:buAutoNum type="arabicPeriod"/>
            </a:pPr>
            <a:r>
              <a:rPr lang="nl-BE" dirty="0" smtClean="0"/>
              <a:t>Plaats de USB connector voorzichtig op de juiste plaats</a:t>
            </a:r>
            <a:endParaRPr lang="nl-BE" dirty="0"/>
          </a:p>
        </p:txBody>
      </p:sp>
      <p:pic>
        <p:nvPicPr>
          <p:cNvPr id="7170" name="Picture 2" descr="F:\BRAINBOX\BBR\SOLDEERHANDLEIDING\20170428_1435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95" r="8110"/>
          <a:stretch/>
        </p:blipFill>
        <p:spPr bwMode="auto">
          <a:xfrm>
            <a:off x="4417690" y="1340768"/>
            <a:ext cx="3286125" cy="300208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F:\BRAINBOX\BBR\SOLDEERHANDLEIDING\20170428_1434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856"/>
          <a:stretch/>
        </p:blipFill>
        <p:spPr bwMode="auto">
          <a:xfrm>
            <a:off x="1043608" y="1340768"/>
            <a:ext cx="3207965" cy="300208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1230649" y="96953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5580112" y="100142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cxnSp>
        <p:nvCxnSpPr>
          <p:cNvPr id="8" name="Rechte verbindingslijn met pijl 7"/>
          <p:cNvCxnSpPr/>
          <p:nvPr/>
        </p:nvCxnSpPr>
        <p:spPr>
          <a:xfrm>
            <a:off x="3419872" y="2380931"/>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a:off x="2560706" y="2505322"/>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a:off x="6948264" y="2295772"/>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7DEA5FF8-A8A6-4499-907E-BC7D0C4A4C7F}"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11" name="Tijdelijke aanduiding voor dianummer 10"/>
          <p:cNvSpPr>
            <a:spLocks noGrp="1"/>
          </p:cNvSpPr>
          <p:nvPr>
            <p:ph type="sldNum" sz="quarter" idx="12"/>
          </p:nvPr>
        </p:nvSpPr>
        <p:spPr/>
        <p:txBody>
          <a:bodyPr/>
          <a:lstStyle/>
          <a:p>
            <a:fld id="{4792F497-2560-443A-BBF7-0F611408E738}" type="slidenum">
              <a:rPr lang="nl-BE" smtClean="0"/>
              <a:t>24</a:t>
            </a:fld>
            <a:endParaRPr lang="nl-BE"/>
          </a:p>
        </p:txBody>
      </p:sp>
    </p:spTree>
    <p:extLst>
      <p:ext uri="{BB962C8B-B14F-4D97-AF65-F5344CB8AC3E}">
        <p14:creationId xmlns:p14="http://schemas.microsoft.com/office/powerpoint/2010/main" val="1076615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USB connector</a:t>
            </a:r>
            <a:endParaRPr lang="nl-BE" dirty="0"/>
          </a:p>
        </p:txBody>
      </p:sp>
      <p:sp>
        <p:nvSpPr>
          <p:cNvPr id="3" name="Tijdelijke aanduiding voor inhoud 2"/>
          <p:cNvSpPr>
            <a:spLocks noGrp="1"/>
          </p:cNvSpPr>
          <p:nvPr>
            <p:ph idx="1"/>
          </p:nvPr>
        </p:nvSpPr>
        <p:spPr>
          <a:xfrm>
            <a:off x="457200" y="4653136"/>
            <a:ext cx="8229600" cy="1944216"/>
          </a:xfrm>
        </p:spPr>
        <p:txBody>
          <a:bodyPr>
            <a:normAutofit fontScale="92500"/>
          </a:bodyPr>
          <a:lstStyle/>
          <a:p>
            <a:r>
              <a:rPr lang="nl-BE" dirty="0" smtClean="0"/>
              <a:t>Soldeer de 4 kleine contacten voorzichtig en </a:t>
            </a:r>
            <a:r>
              <a:rPr lang="nl-BE" dirty="0" smtClean="0">
                <a:solidFill>
                  <a:srgbClr val="FF0000"/>
                </a:solidFill>
              </a:rPr>
              <a:t>met weinig </a:t>
            </a:r>
            <a:r>
              <a:rPr lang="nl-BE" dirty="0" err="1" smtClean="0">
                <a:solidFill>
                  <a:srgbClr val="FF0000"/>
                </a:solidFill>
              </a:rPr>
              <a:t>solduur</a:t>
            </a:r>
            <a:r>
              <a:rPr lang="nl-BE" dirty="0" smtClean="0"/>
              <a:t>. Controleer of de 4 contacten mooi los staan van elkaar.</a:t>
            </a:r>
          </a:p>
          <a:p>
            <a:r>
              <a:rPr lang="nl-BE" dirty="0" smtClean="0"/>
              <a:t>Soldeer de twee grote contacten stevig vast</a:t>
            </a:r>
            <a:endParaRPr lang="nl-BE" dirty="0"/>
          </a:p>
        </p:txBody>
      </p:sp>
      <p:pic>
        <p:nvPicPr>
          <p:cNvPr id="8194" name="Picture 2" descr="F:\BRAINBOX\BBR\SOLDEERHANDLEIDING\20170428_1436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23008" r="5243" b="18485"/>
          <a:stretch/>
        </p:blipFill>
        <p:spPr bwMode="auto">
          <a:xfrm>
            <a:off x="4644008" y="1412776"/>
            <a:ext cx="3168352" cy="310627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F:\BRAINBOX\BBR\SOLDEERHANDLEIDING\20170428_1435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130" t="40612" r="7604" b="19594"/>
          <a:stretch/>
        </p:blipFill>
        <p:spPr bwMode="auto">
          <a:xfrm>
            <a:off x="1259632" y="1412776"/>
            <a:ext cx="3240360" cy="30930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a:off x="5220072" y="2204864"/>
            <a:ext cx="98362" cy="47802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7" name="Rechthoek 6"/>
          <p:cNvSpPr/>
          <p:nvPr/>
        </p:nvSpPr>
        <p:spPr>
          <a:xfrm>
            <a:off x="6792763" y="1916832"/>
            <a:ext cx="2088232" cy="18722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Gebruik voor de 4 kleine contacten niet te veel </a:t>
            </a:r>
            <a:r>
              <a:rPr lang="nl-BE" b="1" dirty="0" err="1" smtClean="0">
                <a:solidFill>
                  <a:schemeClr val="tx1"/>
                </a:solidFill>
              </a:rPr>
              <a:t>solduur</a:t>
            </a:r>
            <a:r>
              <a:rPr lang="nl-BE" b="1" dirty="0" smtClean="0">
                <a:solidFill>
                  <a:schemeClr val="tx1"/>
                </a:solidFill>
              </a:rPr>
              <a:t> om kortsluitingen langs de onderkant te voorkomen.</a:t>
            </a:r>
            <a:endParaRPr lang="nl-BE" b="1" dirty="0">
              <a:solidFill>
                <a:schemeClr val="tx1"/>
              </a:solidFill>
            </a:endParaRPr>
          </a:p>
        </p:txBody>
      </p:sp>
      <p:pic>
        <p:nvPicPr>
          <p:cNvPr id="8" name="Picture 3"/>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6156176" y="2475560"/>
            <a:ext cx="76968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atum 3"/>
          <p:cNvSpPr>
            <a:spLocks noGrp="1"/>
          </p:cNvSpPr>
          <p:nvPr>
            <p:ph type="dt" sz="half" idx="10"/>
          </p:nvPr>
        </p:nvSpPr>
        <p:spPr/>
        <p:txBody>
          <a:bodyPr/>
          <a:lstStyle/>
          <a:p>
            <a:fld id="{BBC4D37A-D562-4581-A433-CA47DA6E270E}"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9" name="Tijdelijke aanduiding voor dianummer 8"/>
          <p:cNvSpPr>
            <a:spLocks noGrp="1"/>
          </p:cNvSpPr>
          <p:nvPr>
            <p:ph type="sldNum" sz="quarter" idx="12"/>
          </p:nvPr>
        </p:nvSpPr>
        <p:spPr/>
        <p:txBody>
          <a:bodyPr/>
          <a:lstStyle/>
          <a:p>
            <a:fld id="{4792F497-2560-443A-BBF7-0F611408E738}" type="slidenum">
              <a:rPr lang="nl-BE" smtClean="0"/>
              <a:t>25</a:t>
            </a:fld>
            <a:endParaRPr lang="nl-BE"/>
          </a:p>
        </p:txBody>
      </p:sp>
    </p:spTree>
    <p:extLst>
      <p:ext uri="{BB962C8B-B14F-4D97-AF65-F5344CB8AC3E}">
        <p14:creationId xmlns:p14="http://schemas.microsoft.com/office/powerpoint/2010/main" val="2920675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sensoren</a:t>
            </a:r>
            <a:endParaRPr lang="nl-BE" dirty="0"/>
          </a:p>
        </p:txBody>
      </p:sp>
      <p:sp>
        <p:nvSpPr>
          <p:cNvPr id="3" name="Tijdelijke aanduiding voor inhoud 2"/>
          <p:cNvSpPr>
            <a:spLocks noGrp="1"/>
          </p:cNvSpPr>
          <p:nvPr>
            <p:ph idx="1"/>
          </p:nvPr>
        </p:nvSpPr>
        <p:spPr>
          <a:xfrm>
            <a:off x="457200" y="4869160"/>
            <a:ext cx="8229600" cy="1584176"/>
          </a:xfrm>
        </p:spPr>
        <p:txBody>
          <a:bodyPr>
            <a:normAutofit fontScale="70000" lnSpcReduction="20000"/>
          </a:bodyPr>
          <a:lstStyle/>
          <a:p>
            <a:pPr marL="514350" indent="-514350">
              <a:buFont typeface="+mj-lt"/>
              <a:buAutoNum type="arabicPeriod"/>
            </a:pPr>
            <a:r>
              <a:rPr lang="nl-BE" dirty="0" smtClean="0"/>
              <a:t>Neem de twee </a:t>
            </a:r>
            <a:r>
              <a:rPr lang="nl-BE" dirty="0" err="1" smtClean="0"/>
              <a:t>lijnvolgsensoren</a:t>
            </a:r>
            <a:endParaRPr lang="nl-BE" dirty="0" smtClean="0"/>
          </a:p>
          <a:p>
            <a:pPr marL="514350" indent="-514350">
              <a:buFont typeface="+mj-lt"/>
              <a:buAutoNum type="arabicPeriod"/>
            </a:pPr>
            <a:r>
              <a:rPr lang="nl-BE" dirty="0" smtClean="0"/>
              <a:t>Plaats de twee </a:t>
            </a:r>
            <a:r>
              <a:rPr lang="nl-BE" dirty="0" err="1" smtClean="0"/>
              <a:t>lijnvolgssensoren</a:t>
            </a:r>
            <a:r>
              <a:rPr lang="nl-BE" dirty="0" smtClean="0"/>
              <a:t> </a:t>
            </a:r>
            <a:r>
              <a:rPr lang="nl-BE" b="1" dirty="0" smtClean="0">
                <a:solidFill>
                  <a:srgbClr val="FF0000"/>
                </a:solidFill>
              </a:rPr>
              <a:t>langs de onderkant van de printplaat </a:t>
            </a:r>
            <a:r>
              <a:rPr lang="nl-BE" dirty="0" smtClean="0"/>
              <a:t>zodat het zwarte plastic pinnetje overeenkomt met het extra gaatje in de printplaat.</a:t>
            </a:r>
          </a:p>
          <a:p>
            <a:pPr marL="514350" indent="-514350">
              <a:buFont typeface="+mj-lt"/>
              <a:buAutoNum type="arabicPeriod"/>
            </a:pPr>
            <a:r>
              <a:rPr lang="nl-BE" dirty="0" smtClean="0"/>
              <a:t>Druk de sensoren nu helemaal tegen de printplaat</a:t>
            </a:r>
            <a:endParaRPr lang="nl-BE" dirty="0"/>
          </a:p>
        </p:txBody>
      </p:sp>
      <p:pic>
        <p:nvPicPr>
          <p:cNvPr id="9218" name="Picture 2" descr="F:\BRAINBOX\BBR\SOLDEERHANDLEIDING\20170428_1458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777" r="16653" b="7890"/>
          <a:stretch/>
        </p:blipFill>
        <p:spPr bwMode="auto">
          <a:xfrm>
            <a:off x="6156176" y="1255227"/>
            <a:ext cx="2396083" cy="3554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9" name="Picture 3" descr="F:\BRAINBOX\BBR\SOLDEERHANDLEIDING\20170428_1455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412776"/>
            <a:ext cx="3168352" cy="2376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F:\BRAINBOX\BBR\SOLDEERHANDLEIDING\20170428_1457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41" t="2695" r="20608" b="18444"/>
          <a:stretch/>
        </p:blipFill>
        <p:spPr bwMode="auto">
          <a:xfrm>
            <a:off x="2987824" y="1780715"/>
            <a:ext cx="3024336" cy="3018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7" name="Rechte verbindingslijn met pijl 6"/>
          <p:cNvCxnSpPr/>
          <p:nvPr/>
        </p:nvCxnSpPr>
        <p:spPr>
          <a:xfrm flipV="1">
            <a:off x="5076056" y="4149080"/>
            <a:ext cx="242378" cy="818124"/>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9" name="Rechte verbindingslijn met pijl 8"/>
          <p:cNvCxnSpPr/>
          <p:nvPr/>
        </p:nvCxnSpPr>
        <p:spPr>
          <a:xfrm flipV="1">
            <a:off x="3635896" y="3707110"/>
            <a:ext cx="242378" cy="818124"/>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10" name="Rechthoek 9"/>
          <p:cNvSpPr/>
          <p:nvPr/>
        </p:nvSpPr>
        <p:spPr>
          <a:xfrm>
            <a:off x="958180" y="3707110"/>
            <a:ext cx="2088232" cy="101803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b="1" dirty="0" smtClean="0">
                <a:solidFill>
                  <a:schemeClr val="tx1"/>
                </a:solidFill>
              </a:rPr>
              <a:t>Deze sensoren moeten op de onderkant van de printplaat staan!!!</a:t>
            </a:r>
            <a:endParaRPr lang="nl-BE" b="1" dirty="0">
              <a:solidFill>
                <a:schemeClr val="tx1"/>
              </a:solidFill>
            </a:endParaRPr>
          </a:p>
        </p:txBody>
      </p:sp>
      <p:pic>
        <p:nvPicPr>
          <p:cNvPr id="11" name="Picture 3"/>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6" t="5866" r="3103" b="6930"/>
          <a:stretch/>
        </p:blipFill>
        <p:spPr bwMode="auto">
          <a:xfrm>
            <a:off x="323528" y="3828512"/>
            <a:ext cx="769680" cy="7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al 11"/>
          <p:cNvSpPr/>
          <p:nvPr/>
        </p:nvSpPr>
        <p:spPr>
          <a:xfrm>
            <a:off x="333535" y="94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13" name="Ovaal 12"/>
          <p:cNvSpPr/>
          <p:nvPr/>
        </p:nvSpPr>
        <p:spPr>
          <a:xfrm>
            <a:off x="4621968" y="146520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14" name="Ovaal 13"/>
          <p:cNvSpPr/>
          <p:nvPr/>
        </p:nvSpPr>
        <p:spPr>
          <a:xfrm>
            <a:off x="7929629" y="1119496"/>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7084D175-2DF4-4EF5-A168-4F2501D66A6C}"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26</a:t>
            </a:fld>
            <a:endParaRPr lang="nl-BE"/>
          </a:p>
        </p:txBody>
      </p:sp>
    </p:spTree>
    <p:extLst>
      <p:ext uri="{BB962C8B-B14F-4D97-AF65-F5344CB8AC3E}">
        <p14:creationId xmlns:p14="http://schemas.microsoft.com/office/powerpoint/2010/main" val="16079597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sensoren</a:t>
            </a:r>
            <a:endParaRPr lang="nl-BE" dirty="0"/>
          </a:p>
        </p:txBody>
      </p:sp>
      <p:sp>
        <p:nvSpPr>
          <p:cNvPr id="3" name="Tijdelijke aanduiding voor inhoud 2"/>
          <p:cNvSpPr>
            <a:spLocks noGrp="1"/>
          </p:cNvSpPr>
          <p:nvPr>
            <p:ph idx="1"/>
          </p:nvPr>
        </p:nvSpPr>
        <p:spPr>
          <a:xfrm>
            <a:off x="457200" y="4653136"/>
            <a:ext cx="8229600" cy="1473027"/>
          </a:xfrm>
        </p:spPr>
        <p:txBody>
          <a:bodyPr>
            <a:normAutofit fontScale="92500" lnSpcReduction="10000"/>
          </a:bodyPr>
          <a:lstStyle/>
          <a:p>
            <a:pPr marL="514350" indent="-514350">
              <a:buFont typeface="+mj-lt"/>
              <a:buAutoNum type="arabicPeriod"/>
            </a:pPr>
            <a:r>
              <a:rPr lang="nl-BE" dirty="0" smtClean="0"/>
              <a:t>Soldeer deze twee sensoren – gebruik niet te veel </a:t>
            </a:r>
            <a:r>
              <a:rPr lang="nl-BE" dirty="0" err="1" smtClean="0"/>
              <a:t>solduur</a:t>
            </a:r>
            <a:r>
              <a:rPr lang="nl-BE" dirty="0" smtClean="0"/>
              <a:t> – let op voor kortsluitingen: de </a:t>
            </a:r>
            <a:r>
              <a:rPr lang="nl-BE" dirty="0" err="1" smtClean="0"/>
              <a:t>pads</a:t>
            </a:r>
            <a:r>
              <a:rPr lang="nl-BE" dirty="0" smtClean="0"/>
              <a:t> liggen dicht bij elkaar.</a:t>
            </a:r>
          </a:p>
          <a:p>
            <a:pPr marL="514350" indent="-514350">
              <a:buFont typeface="+mj-lt"/>
              <a:buAutoNum type="arabicPeriod"/>
            </a:pPr>
            <a:r>
              <a:rPr lang="nl-BE" dirty="0" smtClean="0"/>
              <a:t>Knip de draden kort af</a:t>
            </a:r>
            <a:endParaRPr lang="nl-BE" dirty="0"/>
          </a:p>
        </p:txBody>
      </p:sp>
      <p:pic>
        <p:nvPicPr>
          <p:cNvPr id="10242" name="Picture 2" descr="F:\BRAINBOX\BBR\SOLDEERHANDLEIDING\20170428_1500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200" r="6479"/>
          <a:stretch/>
        </p:blipFill>
        <p:spPr bwMode="auto">
          <a:xfrm>
            <a:off x="5292080" y="1425327"/>
            <a:ext cx="2952328" cy="293977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F:\BRAINBOX\BBR\SOLDEERHANDLEIDING\20170428_1459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04" r="5309" b="21064"/>
          <a:stretch/>
        </p:blipFill>
        <p:spPr bwMode="auto">
          <a:xfrm>
            <a:off x="1331640" y="1425328"/>
            <a:ext cx="3754497" cy="2952328"/>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p:cNvSpPr/>
          <p:nvPr/>
        </p:nvSpPr>
        <p:spPr>
          <a:xfrm>
            <a:off x="1304628"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5652120" y="1196752"/>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4" name="Tijdelijke aanduiding voor datum 3"/>
          <p:cNvSpPr>
            <a:spLocks noGrp="1"/>
          </p:cNvSpPr>
          <p:nvPr>
            <p:ph type="dt" sz="half" idx="10"/>
          </p:nvPr>
        </p:nvSpPr>
        <p:spPr/>
        <p:txBody>
          <a:bodyPr/>
          <a:lstStyle/>
          <a:p>
            <a:fld id="{F595C195-5B70-4391-B885-BE2508D60109}"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27</a:t>
            </a:fld>
            <a:endParaRPr lang="nl-BE"/>
          </a:p>
        </p:txBody>
      </p:sp>
    </p:spTree>
    <p:extLst>
      <p:ext uri="{BB962C8B-B14F-4D97-AF65-F5344CB8AC3E}">
        <p14:creationId xmlns:p14="http://schemas.microsoft.com/office/powerpoint/2010/main" val="3101555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Draadjes lijnvolger</a:t>
            </a:r>
            <a:endParaRPr lang="nl-BE" dirty="0"/>
          </a:p>
        </p:txBody>
      </p:sp>
      <p:sp>
        <p:nvSpPr>
          <p:cNvPr id="3" name="Tijdelijke aanduiding voor inhoud 2"/>
          <p:cNvSpPr>
            <a:spLocks noGrp="1"/>
          </p:cNvSpPr>
          <p:nvPr>
            <p:ph idx="1"/>
          </p:nvPr>
        </p:nvSpPr>
        <p:spPr>
          <a:xfrm>
            <a:off x="457200" y="4941168"/>
            <a:ext cx="8229600" cy="1184995"/>
          </a:xfrm>
        </p:spPr>
        <p:txBody>
          <a:bodyPr>
            <a:normAutofit fontScale="77500" lnSpcReduction="20000"/>
          </a:bodyPr>
          <a:lstStyle/>
          <a:p>
            <a:r>
              <a:rPr lang="nl-BE" dirty="0" smtClean="0"/>
              <a:t>Deze 5 draadjes verbinden de lijnvolger printplaat met de hoofdprintplaat.</a:t>
            </a:r>
          </a:p>
          <a:p>
            <a:r>
              <a:rPr lang="nl-BE" dirty="0" smtClean="0"/>
              <a:t>Plaats deze 5 draadjes – met afwisselende kleur – voorzichtig in de aangegeven gaatjes.</a:t>
            </a:r>
            <a:endParaRPr lang="nl-BE" dirty="0"/>
          </a:p>
        </p:txBody>
      </p:sp>
      <p:pic>
        <p:nvPicPr>
          <p:cNvPr id="6" name="Picture 2" descr="F:\BRAINBOX\BBR\SOLDEERHANDLEIDING\20170428_1506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836" r="2792" b="18393"/>
          <a:stretch/>
        </p:blipFill>
        <p:spPr bwMode="auto">
          <a:xfrm>
            <a:off x="4893613" y="1556792"/>
            <a:ext cx="3762703" cy="3272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BRAINBOX\BBR\SOLDEERHANDLEIDING\20170428_1504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99" b="18393"/>
          <a:stretch/>
        </p:blipFill>
        <p:spPr bwMode="auto">
          <a:xfrm>
            <a:off x="483476" y="1556792"/>
            <a:ext cx="4250881" cy="327260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19BFB381-EB44-4EFD-AA01-5ADA0E36A326}"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28</a:t>
            </a:fld>
            <a:endParaRPr lang="nl-BE"/>
          </a:p>
        </p:txBody>
      </p:sp>
    </p:spTree>
    <p:extLst>
      <p:ext uri="{BB962C8B-B14F-4D97-AF65-F5344CB8AC3E}">
        <p14:creationId xmlns:p14="http://schemas.microsoft.com/office/powerpoint/2010/main" val="1398441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draadjes</a:t>
            </a:r>
            <a:endParaRPr lang="nl-BE" dirty="0"/>
          </a:p>
        </p:txBody>
      </p:sp>
      <p:sp>
        <p:nvSpPr>
          <p:cNvPr id="3" name="Tijdelijke aanduiding voor inhoud 2"/>
          <p:cNvSpPr>
            <a:spLocks noGrp="1"/>
          </p:cNvSpPr>
          <p:nvPr>
            <p:ph idx="1"/>
          </p:nvPr>
        </p:nvSpPr>
        <p:spPr>
          <a:xfrm>
            <a:off x="457200" y="4293096"/>
            <a:ext cx="8229600" cy="1833067"/>
          </a:xfrm>
        </p:spPr>
        <p:txBody>
          <a:bodyPr/>
          <a:lstStyle/>
          <a:p>
            <a:r>
              <a:rPr lang="nl-BE" dirty="0" smtClean="0"/>
              <a:t>Soldeer de 10 contacten</a:t>
            </a:r>
            <a:endParaRPr lang="nl-BE" dirty="0"/>
          </a:p>
        </p:txBody>
      </p:sp>
      <p:pic>
        <p:nvPicPr>
          <p:cNvPr id="2050" name="Picture 2" descr="F:\BRAINBOX\BBR\SOLDEERHANDLEIDING\20170428_1508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36" r="21377"/>
          <a:stretch/>
        </p:blipFill>
        <p:spPr bwMode="auto">
          <a:xfrm>
            <a:off x="4263172" y="1358954"/>
            <a:ext cx="2034443" cy="27901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RAINBOX\BBR\SOLDEERHANDLEIDING\20170428_1506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65" r="28026"/>
          <a:stretch/>
        </p:blipFill>
        <p:spPr bwMode="auto">
          <a:xfrm>
            <a:off x="2305974" y="1358954"/>
            <a:ext cx="1890155" cy="279012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7EFAF854-9D63-40B3-A710-135DC47E68A6}"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29</a:t>
            </a:fld>
            <a:endParaRPr lang="nl-BE"/>
          </a:p>
        </p:txBody>
      </p:sp>
    </p:spTree>
    <p:extLst>
      <p:ext uri="{BB962C8B-B14F-4D97-AF65-F5344CB8AC3E}">
        <p14:creationId xmlns:p14="http://schemas.microsoft.com/office/powerpoint/2010/main" val="3064921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Werk ordelijk</a:t>
            </a:r>
            <a:endParaRPr lang="nl-BE" dirty="0"/>
          </a:p>
        </p:txBody>
      </p:sp>
      <p:sp>
        <p:nvSpPr>
          <p:cNvPr id="3" name="Tijdelijke aanduiding voor inhoud 2"/>
          <p:cNvSpPr>
            <a:spLocks noGrp="1"/>
          </p:cNvSpPr>
          <p:nvPr>
            <p:ph idx="1"/>
          </p:nvPr>
        </p:nvSpPr>
        <p:spPr>
          <a:xfrm>
            <a:off x="457200" y="3861048"/>
            <a:ext cx="2386608" cy="2489648"/>
          </a:xfrm>
        </p:spPr>
        <p:txBody>
          <a:bodyPr>
            <a:normAutofit fontScale="92500" lnSpcReduction="20000"/>
          </a:bodyPr>
          <a:lstStyle/>
          <a:p>
            <a:r>
              <a:rPr lang="nl-BE" dirty="0" smtClean="0"/>
              <a:t>Neem de componenten uit het zakje en leg ze zoals op de foto hiernaast.</a:t>
            </a:r>
            <a:endParaRPr lang="nl-BE" dirty="0"/>
          </a:p>
        </p:txBody>
      </p:sp>
      <p:pic>
        <p:nvPicPr>
          <p:cNvPr id="1026" name="Picture 2" descr="F:\BRAINBOX\BBR\FOTOs\20170428_1316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354" y="1916831"/>
            <a:ext cx="2406454" cy="1804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BRAINBOX\BBR\FOTOs\20170428_1321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014" y="1916832"/>
            <a:ext cx="5911819" cy="443386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89E6688A-789C-43C7-9F77-8CB0EB5A629F}"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a:t>
            </a:fld>
            <a:endParaRPr lang="nl-BE"/>
          </a:p>
        </p:txBody>
      </p:sp>
    </p:spTree>
    <p:extLst>
      <p:ext uri="{BB962C8B-B14F-4D97-AF65-F5344CB8AC3E}">
        <p14:creationId xmlns:p14="http://schemas.microsoft.com/office/powerpoint/2010/main" val="2355461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printplaat</a:t>
            </a:r>
            <a:endParaRPr lang="nl-BE" dirty="0"/>
          </a:p>
        </p:txBody>
      </p:sp>
      <p:sp>
        <p:nvSpPr>
          <p:cNvPr id="3" name="Tijdelijke aanduiding voor inhoud 2"/>
          <p:cNvSpPr>
            <a:spLocks noGrp="1"/>
          </p:cNvSpPr>
          <p:nvPr>
            <p:ph idx="1"/>
          </p:nvPr>
        </p:nvSpPr>
        <p:spPr>
          <a:xfrm>
            <a:off x="457200" y="4581128"/>
            <a:ext cx="8229600" cy="1545035"/>
          </a:xfrm>
        </p:spPr>
        <p:txBody>
          <a:bodyPr>
            <a:normAutofit lnSpcReduction="10000"/>
          </a:bodyPr>
          <a:lstStyle/>
          <a:p>
            <a:r>
              <a:rPr lang="nl-BE" dirty="0" smtClean="0"/>
              <a:t>Gebruik het zaagbladje van een kleine beugelzaag om de lijnvolger printplaat los te maken van de hoofd printplaat.</a:t>
            </a:r>
          </a:p>
          <a:p>
            <a:r>
              <a:rPr lang="nl-BE" dirty="0" smtClean="0"/>
              <a:t>Wees voorzichtig dat je geen van de draadjes doorzaagt</a:t>
            </a:r>
            <a:endParaRPr lang="nl-BE" dirty="0"/>
          </a:p>
        </p:txBody>
      </p:sp>
      <p:pic>
        <p:nvPicPr>
          <p:cNvPr id="3074" name="Picture 2" descr="F:\BRAINBOX\BBR\SOLDEERHANDLEIDING\20170428_1514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1" y="1270990"/>
            <a:ext cx="4092219" cy="30691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BRAINBOX\BBR\SOLDEERHANDLEIDING\20170428_1509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581" t="7757" r="6808"/>
          <a:stretch/>
        </p:blipFill>
        <p:spPr bwMode="auto">
          <a:xfrm>
            <a:off x="683568" y="1268759"/>
            <a:ext cx="3312368" cy="307139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F6E18CE6-B0B6-48DD-9889-680A9FC66903}"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30</a:t>
            </a:fld>
            <a:endParaRPr lang="nl-BE"/>
          </a:p>
        </p:txBody>
      </p:sp>
    </p:spTree>
    <p:extLst>
      <p:ext uri="{BB962C8B-B14F-4D97-AF65-F5344CB8AC3E}">
        <p14:creationId xmlns:p14="http://schemas.microsoft.com/office/powerpoint/2010/main" val="457678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Lijnvolger printplaat</a:t>
            </a:r>
            <a:endParaRPr lang="nl-BE" dirty="0"/>
          </a:p>
        </p:txBody>
      </p:sp>
      <p:sp>
        <p:nvSpPr>
          <p:cNvPr id="3" name="Tijdelijke aanduiding voor inhoud 2"/>
          <p:cNvSpPr>
            <a:spLocks noGrp="1"/>
          </p:cNvSpPr>
          <p:nvPr>
            <p:ph idx="1"/>
          </p:nvPr>
        </p:nvSpPr>
        <p:spPr>
          <a:xfrm>
            <a:off x="457200" y="4509120"/>
            <a:ext cx="8229600" cy="1617043"/>
          </a:xfrm>
        </p:spPr>
        <p:txBody>
          <a:bodyPr>
            <a:normAutofit fontScale="77500" lnSpcReduction="20000"/>
          </a:bodyPr>
          <a:lstStyle/>
          <a:p>
            <a:r>
              <a:rPr lang="nl-BE" dirty="0" smtClean="0"/>
              <a:t>Gebruik een kleine zachte vijl om de uitstekende stukjes van beide printplaten wat recht af te vijlen.</a:t>
            </a:r>
          </a:p>
          <a:p>
            <a:r>
              <a:rPr lang="nl-BE" dirty="0" smtClean="0"/>
              <a:t>Gebruik de </a:t>
            </a:r>
            <a:r>
              <a:rPr lang="nl-BE" dirty="0" err="1" smtClean="0"/>
              <a:t>afstandhouders</a:t>
            </a:r>
            <a:r>
              <a:rPr lang="nl-BE" dirty="0" smtClean="0"/>
              <a:t> van 12mm en 4 korte boutjes (M3x6mm) om de lijnvolger printplaat op de juiste afstand van de hoofdprintplaat te monteren.</a:t>
            </a:r>
            <a:endParaRPr lang="nl-BE" dirty="0"/>
          </a:p>
        </p:txBody>
      </p:sp>
      <p:pic>
        <p:nvPicPr>
          <p:cNvPr id="4098" name="Picture 2" descr="F:\BRAINBOX\BBR\SOLDEERHANDLEIDING\20170428_1517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268760"/>
            <a:ext cx="4104456" cy="307834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BRAINBOX\BBR\SOLDEERHANDLEIDING\20170428_1515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73"/>
          <a:stretch/>
        </p:blipFill>
        <p:spPr bwMode="auto">
          <a:xfrm>
            <a:off x="720808" y="1281132"/>
            <a:ext cx="3594415" cy="3065969"/>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atum 3"/>
          <p:cNvSpPr>
            <a:spLocks noGrp="1"/>
          </p:cNvSpPr>
          <p:nvPr>
            <p:ph type="dt" sz="half" idx="10"/>
          </p:nvPr>
        </p:nvSpPr>
        <p:spPr/>
        <p:txBody>
          <a:bodyPr/>
          <a:lstStyle/>
          <a:p>
            <a:fld id="{191DE0C6-21AC-43FA-B359-000C2BDBE1AB}"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31</a:t>
            </a:fld>
            <a:endParaRPr lang="nl-BE"/>
          </a:p>
        </p:txBody>
      </p:sp>
    </p:spTree>
    <p:extLst>
      <p:ext uri="{BB962C8B-B14F-4D97-AF65-F5344CB8AC3E}">
        <p14:creationId xmlns:p14="http://schemas.microsoft.com/office/powerpoint/2010/main" val="2556690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EINDE</a:t>
            </a:r>
            <a:endParaRPr lang="nl-BE" dirty="0"/>
          </a:p>
        </p:txBody>
      </p:sp>
      <p:sp>
        <p:nvSpPr>
          <p:cNvPr id="3" name="Tijdelijke aanduiding voor inhoud 2"/>
          <p:cNvSpPr>
            <a:spLocks noGrp="1"/>
          </p:cNvSpPr>
          <p:nvPr>
            <p:ph idx="1"/>
          </p:nvPr>
        </p:nvSpPr>
        <p:spPr>
          <a:xfrm>
            <a:off x="457200" y="2924944"/>
            <a:ext cx="8229600" cy="3201219"/>
          </a:xfrm>
        </p:spPr>
        <p:txBody>
          <a:bodyPr/>
          <a:lstStyle/>
          <a:p>
            <a:r>
              <a:rPr lang="nl-BE" dirty="0" smtClean="0"/>
              <a:t>Ga nu naar de lessenreeks “ingebruikname en testen”</a:t>
            </a:r>
            <a:endParaRPr lang="nl-BE" dirty="0"/>
          </a:p>
        </p:txBody>
      </p:sp>
      <p:sp>
        <p:nvSpPr>
          <p:cNvPr id="4" name="Tijdelijke aanduiding voor datum 3"/>
          <p:cNvSpPr>
            <a:spLocks noGrp="1"/>
          </p:cNvSpPr>
          <p:nvPr>
            <p:ph type="dt" sz="half" idx="10"/>
          </p:nvPr>
        </p:nvSpPr>
        <p:spPr/>
        <p:txBody>
          <a:bodyPr/>
          <a:lstStyle/>
          <a:p>
            <a:fld id="{CE24EAC7-9D34-48D4-8B7E-BCC9DE2D6C88}"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32</a:t>
            </a:fld>
            <a:endParaRPr lang="nl-BE"/>
          </a:p>
        </p:txBody>
      </p:sp>
    </p:spTree>
    <p:extLst>
      <p:ext uri="{BB962C8B-B14F-4D97-AF65-F5344CB8AC3E}">
        <p14:creationId xmlns:p14="http://schemas.microsoft.com/office/powerpoint/2010/main" val="2102568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2 weerstanden</a:t>
            </a:r>
            <a:endParaRPr lang="nl-BE" dirty="0"/>
          </a:p>
        </p:txBody>
      </p:sp>
      <p:sp>
        <p:nvSpPr>
          <p:cNvPr id="3" name="Tijdelijke aanduiding voor inhoud 2"/>
          <p:cNvSpPr>
            <a:spLocks noGrp="1"/>
          </p:cNvSpPr>
          <p:nvPr>
            <p:ph idx="1"/>
          </p:nvPr>
        </p:nvSpPr>
        <p:spPr>
          <a:xfrm>
            <a:off x="450751" y="4653136"/>
            <a:ext cx="8229600" cy="1656184"/>
          </a:xfrm>
        </p:spPr>
        <p:txBody>
          <a:bodyPr>
            <a:normAutofit lnSpcReduction="10000"/>
          </a:bodyPr>
          <a:lstStyle/>
          <a:p>
            <a:pPr marL="514350" indent="-514350">
              <a:buFont typeface="+mj-lt"/>
              <a:buAutoNum type="arabicPeriod"/>
            </a:pPr>
            <a:r>
              <a:rPr lang="nl-BE" dirty="0" smtClean="0"/>
              <a:t>Neem de twee weerstanden</a:t>
            </a:r>
          </a:p>
          <a:p>
            <a:pPr marL="514350" indent="-514350">
              <a:buFont typeface="+mj-lt"/>
              <a:buAutoNum type="arabicPeriod"/>
            </a:pPr>
            <a:r>
              <a:rPr lang="nl-BE" dirty="0" smtClean="0"/>
              <a:t>Plooi de draadjes in een rechte hoek</a:t>
            </a:r>
          </a:p>
          <a:p>
            <a:pPr marL="514350" indent="-514350">
              <a:buFont typeface="+mj-lt"/>
              <a:buAutoNum type="arabicPeriod"/>
            </a:pPr>
            <a:r>
              <a:rPr lang="nl-BE" dirty="0" smtClean="0"/>
              <a:t>Plaats de weerstanden op de juiste plaats (R1 en R21)</a:t>
            </a:r>
            <a:endParaRPr lang="nl-BE" dirty="0"/>
          </a:p>
        </p:txBody>
      </p:sp>
      <p:pic>
        <p:nvPicPr>
          <p:cNvPr id="3075" name="Picture 3" descr="F:\BRAINBOX\BBR\FOTOs\20170428_1323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76"/>
          <a:stretch/>
        </p:blipFill>
        <p:spPr bwMode="auto">
          <a:xfrm>
            <a:off x="313978" y="1340768"/>
            <a:ext cx="2433282" cy="19939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BRAINBOX\BBR\FOTOs\20170428_1331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7970" y="1089073"/>
            <a:ext cx="4290817" cy="32181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BRAINBOX\BBR\FOTOs\20170428_1324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4" r="16223"/>
          <a:stretch/>
        </p:blipFill>
        <p:spPr bwMode="auto">
          <a:xfrm>
            <a:off x="2483768" y="2167395"/>
            <a:ext cx="2009775" cy="2334698"/>
          </a:xfrm>
          <a:prstGeom prst="rect">
            <a:avLst/>
          </a:prstGeom>
          <a:noFill/>
          <a:extLst>
            <a:ext uri="{909E8E84-426E-40DD-AFC4-6F175D3DCCD1}">
              <a14:hiddenFill xmlns:a14="http://schemas.microsoft.com/office/drawing/2010/main">
                <a:solidFill>
                  <a:srgbClr val="FFFFFF"/>
                </a:solidFill>
              </a14:hiddenFill>
            </a:ext>
          </a:extLst>
        </p:spPr>
      </p:pic>
      <p:sp>
        <p:nvSpPr>
          <p:cNvPr id="4" name="Ovaal 3"/>
          <p:cNvSpPr/>
          <p:nvPr/>
        </p:nvSpPr>
        <p:spPr>
          <a:xfrm>
            <a:off x="1187624" y="3429000"/>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3164619" y="1700808"/>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6294065" y="1114622"/>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3</a:t>
            </a:r>
            <a:endParaRPr lang="nl-BE" sz="3200" b="1" dirty="0"/>
          </a:p>
        </p:txBody>
      </p:sp>
      <p:sp>
        <p:nvSpPr>
          <p:cNvPr id="5" name="Tijdelijke aanduiding voor datum 4"/>
          <p:cNvSpPr>
            <a:spLocks noGrp="1"/>
          </p:cNvSpPr>
          <p:nvPr>
            <p:ph type="dt" sz="half" idx="10"/>
          </p:nvPr>
        </p:nvSpPr>
        <p:spPr/>
        <p:txBody>
          <a:bodyPr/>
          <a:lstStyle/>
          <a:p>
            <a:fld id="{A29BDF1C-6DAD-4B90-AB5E-6CFE098511D7}" type="datetime1">
              <a:rPr lang="nl-BE" smtClean="0"/>
              <a:t>8/05/2017</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4</a:t>
            </a:fld>
            <a:endParaRPr lang="nl-BE"/>
          </a:p>
        </p:txBody>
      </p:sp>
    </p:spTree>
    <p:extLst>
      <p:ext uri="{BB962C8B-B14F-4D97-AF65-F5344CB8AC3E}">
        <p14:creationId xmlns:p14="http://schemas.microsoft.com/office/powerpoint/2010/main" val="23857815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2 weerstanden</a:t>
            </a:r>
            <a:endParaRPr lang="nl-BE" dirty="0"/>
          </a:p>
        </p:txBody>
      </p:sp>
      <p:sp>
        <p:nvSpPr>
          <p:cNvPr id="3" name="Tijdelijke aanduiding voor inhoud 2"/>
          <p:cNvSpPr>
            <a:spLocks noGrp="1"/>
          </p:cNvSpPr>
          <p:nvPr>
            <p:ph idx="1"/>
          </p:nvPr>
        </p:nvSpPr>
        <p:spPr>
          <a:xfrm>
            <a:off x="4825911" y="1452252"/>
            <a:ext cx="4318089" cy="5227948"/>
          </a:xfrm>
        </p:spPr>
        <p:txBody>
          <a:bodyPr/>
          <a:lstStyle/>
          <a:p>
            <a:pPr marL="514350" indent="-514350">
              <a:buFont typeface="+mj-lt"/>
              <a:buAutoNum type="arabicPeriod"/>
            </a:pPr>
            <a:r>
              <a:rPr lang="nl-BE" dirty="0" smtClean="0"/>
              <a:t>Plooi de draadjes een beetje  zodat de weerstanden er niet uitvallen als je de printplaat omdraait.</a:t>
            </a:r>
          </a:p>
          <a:p>
            <a:pPr marL="514350" indent="-514350">
              <a:buFont typeface="+mj-lt"/>
              <a:buAutoNum type="arabicPeriod"/>
            </a:pPr>
            <a:r>
              <a:rPr lang="nl-BE" dirty="0" smtClean="0"/>
              <a:t>Soldeer de 4 punten en knip de draadjes zo kort mogelijk af.</a:t>
            </a:r>
          </a:p>
          <a:p>
            <a:pPr marL="514350" indent="-514350">
              <a:buFont typeface="+mj-lt"/>
              <a:buAutoNum type="arabicPeriod"/>
            </a:pPr>
            <a:r>
              <a:rPr lang="nl-BE" dirty="0" smtClean="0"/>
              <a:t>Eindresultaat</a:t>
            </a:r>
            <a:endParaRPr lang="nl-BE" dirty="0"/>
          </a:p>
        </p:txBody>
      </p:sp>
      <p:pic>
        <p:nvPicPr>
          <p:cNvPr id="1026" name="Picture 2" descr="F:\BRAINBOX\BBR\SOLDEERHANDLEIDING\20170428_135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006" b="28404"/>
          <a:stretch/>
        </p:blipFill>
        <p:spPr bwMode="auto">
          <a:xfrm>
            <a:off x="251520" y="5013176"/>
            <a:ext cx="4574391" cy="16670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BRAINBOX\BBR\SOLDEERHANDLEIDING\20170428_1332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69" b="33709"/>
          <a:stretch/>
        </p:blipFill>
        <p:spPr bwMode="auto">
          <a:xfrm>
            <a:off x="251520" y="1452251"/>
            <a:ext cx="4574390" cy="176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BRAINBOX\BBR\SOLDEERHANDLEIDING\20170428_13493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085" b="30505"/>
          <a:stretch/>
        </p:blipFill>
        <p:spPr bwMode="auto">
          <a:xfrm>
            <a:off x="251519" y="3379834"/>
            <a:ext cx="4574391" cy="1489326"/>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107504" y="1412776"/>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1</a:t>
            </a:r>
            <a:endParaRPr lang="nl-BE" sz="3200" b="1" dirty="0"/>
          </a:p>
        </p:txBody>
      </p:sp>
      <p:sp>
        <p:nvSpPr>
          <p:cNvPr id="8" name="Ovaal 7"/>
          <p:cNvSpPr/>
          <p:nvPr/>
        </p:nvSpPr>
        <p:spPr>
          <a:xfrm>
            <a:off x="82476" y="3356992"/>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2</a:t>
            </a:r>
            <a:endParaRPr lang="nl-BE" sz="3200" b="1" dirty="0"/>
          </a:p>
        </p:txBody>
      </p:sp>
      <p:sp>
        <p:nvSpPr>
          <p:cNvPr id="9" name="Ovaal 8"/>
          <p:cNvSpPr/>
          <p:nvPr/>
        </p:nvSpPr>
        <p:spPr>
          <a:xfrm>
            <a:off x="82476" y="5013176"/>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B6D9E149-092D-4D2D-803C-D6934C907B47}"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6" name="Tijdelijke aanduiding voor dianummer 5"/>
          <p:cNvSpPr>
            <a:spLocks noGrp="1"/>
          </p:cNvSpPr>
          <p:nvPr>
            <p:ph type="sldNum" sz="quarter" idx="12"/>
          </p:nvPr>
        </p:nvSpPr>
        <p:spPr/>
        <p:txBody>
          <a:bodyPr/>
          <a:lstStyle/>
          <a:p>
            <a:fld id="{4792F497-2560-443A-BBF7-0F611408E738}" type="slidenum">
              <a:rPr lang="nl-BE" smtClean="0"/>
              <a:t>5</a:t>
            </a:fld>
            <a:endParaRPr lang="nl-BE"/>
          </a:p>
        </p:txBody>
      </p:sp>
    </p:spTree>
    <p:extLst>
      <p:ext uri="{BB962C8B-B14F-4D97-AF65-F5344CB8AC3E}">
        <p14:creationId xmlns:p14="http://schemas.microsoft.com/office/powerpoint/2010/main" val="1196818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IC voet</a:t>
            </a:r>
            <a:endParaRPr lang="nl-BE" dirty="0"/>
          </a:p>
        </p:txBody>
      </p:sp>
      <p:sp>
        <p:nvSpPr>
          <p:cNvPr id="3" name="Tijdelijke aanduiding voor inhoud 2"/>
          <p:cNvSpPr>
            <a:spLocks noGrp="1"/>
          </p:cNvSpPr>
          <p:nvPr>
            <p:ph idx="1"/>
          </p:nvPr>
        </p:nvSpPr>
        <p:spPr>
          <a:xfrm>
            <a:off x="457200" y="4221088"/>
            <a:ext cx="8229600" cy="1905075"/>
          </a:xfrm>
        </p:spPr>
        <p:txBody>
          <a:bodyPr>
            <a:normAutofit fontScale="92500"/>
          </a:bodyPr>
          <a:lstStyle/>
          <a:p>
            <a:pPr marL="514350" indent="-514350">
              <a:buFont typeface="+mj-lt"/>
              <a:buAutoNum type="arabicPeriod"/>
            </a:pPr>
            <a:r>
              <a:rPr lang="nl-BE" dirty="0" smtClean="0"/>
              <a:t>Neem de IC voet – merk op dat deze voet een uitsparing heeft.</a:t>
            </a:r>
          </a:p>
          <a:p>
            <a:pPr marL="514350" indent="-514350">
              <a:buFont typeface="+mj-lt"/>
              <a:buAutoNum type="arabicPeriod"/>
            </a:pPr>
            <a:r>
              <a:rPr lang="nl-BE" dirty="0" smtClean="0"/>
              <a:t>Plaats de voet met de uitsparing langs de kant van het witte bolletje op de printplaat.</a:t>
            </a:r>
            <a:endParaRPr lang="nl-BE" dirty="0"/>
          </a:p>
        </p:txBody>
      </p:sp>
      <p:pic>
        <p:nvPicPr>
          <p:cNvPr id="2050" name="Picture 2" descr="F:\BRAINBOX\BBR\SOLDEERHANDLEIDING\20170428_135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588550"/>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RAINBOX\BBR\SOLDEERHANDLEIDING\20170428_1350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731" b="8141"/>
          <a:stretch/>
        </p:blipFill>
        <p:spPr bwMode="auto">
          <a:xfrm>
            <a:off x="539552" y="1584975"/>
            <a:ext cx="3292801" cy="2570040"/>
          </a:xfrm>
          <a:prstGeom prst="rect">
            <a:avLst/>
          </a:prstGeom>
          <a:noFill/>
          <a:extLst>
            <a:ext uri="{909E8E84-426E-40DD-AFC4-6F175D3DCCD1}">
              <a14:hiddenFill xmlns:a14="http://schemas.microsoft.com/office/drawing/2010/main">
                <a:solidFill>
                  <a:srgbClr val="FFFFFF"/>
                </a:solidFill>
              </a14:hiddenFill>
            </a:ext>
          </a:extLst>
        </p:spPr>
      </p:pic>
      <p:sp>
        <p:nvSpPr>
          <p:cNvPr id="4" name="PIJL-RECHTS 3"/>
          <p:cNvSpPr/>
          <p:nvPr/>
        </p:nvSpPr>
        <p:spPr>
          <a:xfrm>
            <a:off x="755576" y="3487144"/>
            <a:ext cx="936104"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p>
        </p:txBody>
      </p:sp>
      <p:sp>
        <p:nvSpPr>
          <p:cNvPr id="7" name="PIJL-RECHTS 6"/>
          <p:cNvSpPr/>
          <p:nvPr/>
        </p:nvSpPr>
        <p:spPr>
          <a:xfrm>
            <a:off x="755576" y="2492896"/>
            <a:ext cx="936104"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p>
        </p:txBody>
      </p:sp>
      <p:sp>
        <p:nvSpPr>
          <p:cNvPr id="8" name="PIJL-RECHTS 7"/>
          <p:cNvSpPr/>
          <p:nvPr/>
        </p:nvSpPr>
        <p:spPr>
          <a:xfrm>
            <a:off x="4788024" y="2708920"/>
            <a:ext cx="936104"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BE"/>
          </a:p>
        </p:txBody>
      </p:sp>
      <p:sp>
        <p:nvSpPr>
          <p:cNvPr id="9" name="Ovaal 8"/>
          <p:cNvSpPr/>
          <p:nvPr/>
        </p:nvSpPr>
        <p:spPr>
          <a:xfrm>
            <a:off x="215516" y="3509580"/>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1</a:t>
            </a:r>
            <a:endParaRPr lang="nl-BE" sz="3200" b="1" dirty="0"/>
          </a:p>
        </p:txBody>
      </p:sp>
      <p:sp>
        <p:nvSpPr>
          <p:cNvPr id="10" name="Ovaal 9"/>
          <p:cNvSpPr/>
          <p:nvPr/>
        </p:nvSpPr>
        <p:spPr>
          <a:xfrm>
            <a:off x="7344308" y="3487144"/>
            <a:ext cx="648072" cy="72008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3200" b="1" dirty="0" smtClean="0"/>
              <a:t>2</a:t>
            </a:r>
            <a:endParaRPr lang="nl-BE" sz="3200" b="1" dirty="0"/>
          </a:p>
        </p:txBody>
      </p:sp>
      <p:sp>
        <p:nvSpPr>
          <p:cNvPr id="5" name="Tijdelijke aanduiding voor datum 4"/>
          <p:cNvSpPr>
            <a:spLocks noGrp="1"/>
          </p:cNvSpPr>
          <p:nvPr>
            <p:ph type="dt" sz="half" idx="10"/>
          </p:nvPr>
        </p:nvSpPr>
        <p:spPr/>
        <p:txBody>
          <a:bodyPr/>
          <a:lstStyle/>
          <a:p>
            <a:fld id="{ED3C5001-EE08-4BC7-9FDF-5F8EFC3B0DF3}" type="datetime1">
              <a:rPr lang="nl-BE" smtClean="0"/>
              <a:t>8/05/2017</a:t>
            </a:fld>
            <a:endParaRPr lang="nl-BE"/>
          </a:p>
        </p:txBody>
      </p:sp>
      <p:sp>
        <p:nvSpPr>
          <p:cNvPr id="6" name="Tijdelijke aanduiding voor voettekst 5"/>
          <p:cNvSpPr>
            <a:spLocks noGrp="1"/>
          </p:cNvSpPr>
          <p:nvPr>
            <p:ph type="ftr" sz="quarter" idx="11"/>
          </p:nvPr>
        </p:nvSpPr>
        <p:spPr/>
        <p:txBody>
          <a:bodyPr/>
          <a:lstStyle/>
          <a:p>
            <a:r>
              <a:rPr lang="nl-BE" smtClean="0"/>
              <a:t>www.e2cre8.be</a:t>
            </a:r>
            <a:endParaRPr lang="nl-BE"/>
          </a:p>
        </p:txBody>
      </p:sp>
      <p:sp>
        <p:nvSpPr>
          <p:cNvPr id="11" name="Tijdelijke aanduiding voor dianummer 10"/>
          <p:cNvSpPr>
            <a:spLocks noGrp="1"/>
          </p:cNvSpPr>
          <p:nvPr>
            <p:ph type="sldNum" sz="quarter" idx="12"/>
          </p:nvPr>
        </p:nvSpPr>
        <p:spPr/>
        <p:txBody>
          <a:bodyPr/>
          <a:lstStyle/>
          <a:p>
            <a:fld id="{4792F497-2560-443A-BBF7-0F611408E738}" type="slidenum">
              <a:rPr lang="nl-BE" smtClean="0"/>
              <a:t>6</a:t>
            </a:fld>
            <a:endParaRPr lang="nl-BE"/>
          </a:p>
        </p:txBody>
      </p:sp>
    </p:spTree>
    <p:extLst>
      <p:ext uri="{BB962C8B-B14F-4D97-AF65-F5344CB8AC3E}">
        <p14:creationId xmlns:p14="http://schemas.microsoft.com/office/powerpoint/2010/main" val="3287415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IC voet</a:t>
            </a:r>
            <a:endParaRPr lang="nl-BE" dirty="0"/>
          </a:p>
        </p:txBody>
      </p:sp>
      <p:sp>
        <p:nvSpPr>
          <p:cNvPr id="3" name="Tijdelijke aanduiding voor inhoud 2"/>
          <p:cNvSpPr>
            <a:spLocks noGrp="1"/>
          </p:cNvSpPr>
          <p:nvPr>
            <p:ph idx="1"/>
          </p:nvPr>
        </p:nvSpPr>
        <p:spPr>
          <a:xfrm>
            <a:off x="457200" y="4221088"/>
            <a:ext cx="8229600" cy="2232248"/>
          </a:xfrm>
        </p:spPr>
        <p:txBody>
          <a:bodyPr>
            <a:normAutofit fontScale="85000" lnSpcReduction="20000"/>
          </a:bodyPr>
          <a:lstStyle/>
          <a:p>
            <a:pPr marL="514350" indent="-514350">
              <a:buFont typeface="+mj-lt"/>
              <a:buAutoNum type="arabicPeriod"/>
            </a:pPr>
            <a:r>
              <a:rPr lang="nl-BE" dirty="0" smtClean="0"/>
              <a:t>Draai de printplaat om en leg deze op tafel zodat de IC voet er niet uit valt</a:t>
            </a:r>
          </a:p>
          <a:p>
            <a:pPr marL="514350" indent="-514350">
              <a:buFont typeface="+mj-lt"/>
              <a:buAutoNum type="arabicPeriod"/>
            </a:pPr>
            <a:r>
              <a:rPr lang="nl-BE" dirty="0" smtClean="0"/>
              <a:t>Soldeer eerst 1 contact – ergens in het midden -  en controleer of de IC voet mooi recht staat. Als dat niet zo is maak je de soldering even terug warm en druk je op de IC voet tot deze wel goed staat.</a:t>
            </a:r>
          </a:p>
          <a:p>
            <a:pPr marL="514350" indent="-514350">
              <a:buFont typeface="+mj-lt"/>
              <a:buAutoNum type="arabicPeriod"/>
            </a:pPr>
            <a:r>
              <a:rPr lang="nl-BE" dirty="0" smtClean="0"/>
              <a:t>Soldeer nu de andere contacten.</a:t>
            </a:r>
            <a:endParaRPr lang="nl-BE" dirty="0"/>
          </a:p>
        </p:txBody>
      </p:sp>
      <p:pic>
        <p:nvPicPr>
          <p:cNvPr id="1026" name="Picture 2" descr="E:\BRAINBOX\BBR\SOLDEERHANDLEIDING\20170428_1359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80" t="33313" r="8315" b="11583"/>
          <a:stretch/>
        </p:blipFill>
        <p:spPr bwMode="auto">
          <a:xfrm>
            <a:off x="4672991" y="1196752"/>
            <a:ext cx="4115155" cy="2475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E:\BRAINBOX\BBR\SOLDEERHANDLEIDING\20170428_1355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90" t="28805" r="11764" b="11712"/>
          <a:stretch/>
        </p:blipFill>
        <p:spPr bwMode="auto">
          <a:xfrm>
            <a:off x="507626" y="1196753"/>
            <a:ext cx="3947629" cy="2475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Ovaal 5"/>
          <p:cNvSpPr/>
          <p:nvPr/>
        </p:nvSpPr>
        <p:spPr>
          <a:xfrm>
            <a:off x="323528" y="3280184"/>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1</a:t>
            </a:r>
            <a:endParaRPr lang="nl-BE" sz="3200" b="1" dirty="0"/>
          </a:p>
        </p:txBody>
      </p:sp>
      <p:sp>
        <p:nvSpPr>
          <p:cNvPr id="7" name="Ovaal 6"/>
          <p:cNvSpPr/>
          <p:nvPr/>
        </p:nvSpPr>
        <p:spPr>
          <a:xfrm>
            <a:off x="4672991" y="331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2</a:t>
            </a:r>
            <a:endParaRPr lang="nl-BE" sz="3200" b="1" dirty="0"/>
          </a:p>
        </p:txBody>
      </p:sp>
      <p:sp>
        <p:nvSpPr>
          <p:cNvPr id="10" name="Ovaal 9"/>
          <p:cNvSpPr/>
          <p:nvPr/>
        </p:nvSpPr>
        <p:spPr>
          <a:xfrm>
            <a:off x="8140074" y="3312075"/>
            <a:ext cx="648072" cy="72008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r>
              <a:rPr lang="nl-BE" sz="3200" b="1" dirty="0" smtClean="0"/>
              <a:t>3</a:t>
            </a:r>
            <a:endParaRPr lang="nl-BE" sz="3200" b="1" dirty="0"/>
          </a:p>
        </p:txBody>
      </p:sp>
      <p:sp>
        <p:nvSpPr>
          <p:cNvPr id="4" name="Tijdelijke aanduiding voor datum 3"/>
          <p:cNvSpPr>
            <a:spLocks noGrp="1"/>
          </p:cNvSpPr>
          <p:nvPr>
            <p:ph type="dt" sz="half" idx="10"/>
          </p:nvPr>
        </p:nvSpPr>
        <p:spPr/>
        <p:txBody>
          <a:bodyPr/>
          <a:lstStyle/>
          <a:p>
            <a:fld id="{EA2B67E4-44B7-4F49-83BF-4E2E3C8A82A6}"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8" name="Tijdelijke aanduiding voor dianummer 7"/>
          <p:cNvSpPr>
            <a:spLocks noGrp="1"/>
          </p:cNvSpPr>
          <p:nvPr>
            <p:ph type="sldNum" sz="quarter" idx="12"/>
          </p:nvPr>
        </p:nvSpPr>
        <p:spPr/>
        <p:txBody>
          <a:bodyPr/>
          <a:lstStyle/>
          <a:p>
            <a:fld id="{4792F497-2560-443A-BBF7-0F611408E738}" type="slidenum">
              <a:rPr lang="nl-BE" smtClean="0"/>
              <a:t>7</a:t>
            </a:fld>
            <a:endParaRPr lang="nl-BE"/>
          </a:p>
        </p:txBody>
      </p:sp>
    </p:spTree>
    <p:extLst>
      <p:ext uri="{BB962C8B-B14F-4D97-AF65-F5344CB8AC3E}">
        <p14:creationId xmlns:p14="http://schemas.microsoft.com/office/powerpoint/2010/main" val="1323521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Afstand- en lichtsensoren</a:t>
            </a:r>
            <a:endParaRPr lang="nl-BE" dirty="0"/>
          </a:p>
        </p:txBody>
      </p:sp>
      <p:sp>
        <p:nvSpPr>
          <p:cNvPr id="3" name="Tijdelijke aanduiding voor inhoud 2"/>
          <p:cNvSpPr>
            <a:spLocks noGrp="1"/>
          </p:cNvSpPr>
          <p:nvPr>
            <p:ph idx="1"/>
          </p:nvPr>
        </p:nvSpPr>
        <p:spPr>
          <a:xfrm>
            <a:off x="457200" y="4941168"/>
            <a:ext cx="8229600" cy="1184995"/>
          </a:xfrm>
        </p:spPr>
        <p:txBody>
          <a:bodyPr>
            <a:normAutofit fontScale="85000" lnSpcReduction="20000"/>
          </a:bodyPr>
          <a:lstStyle/>
          <a:p>
            <a:r>
              <a:rPr lang="nl-BE" dirty="0" smtClean="0"/>
              <a:t>Leg een voorwerp (bv tang) op de printplaat zodat deze ongeveer 2cm van de tafel ligt.</a:t>
            </a:r>
          </a:p>
          <a:p>
            <a:r>
              <a:rPr lang="nl-BE" dirty="0" smtClean="0"/>
              <a:t>Leg de 6 sensoren en 6 plastic houders klaar zoals op de foto</a:t>
            </a:r>
            <a:endParaRPr lang="nl-BE" dirty="0"/>
          </a:p>
        </p:txBody>
      </p:sp>
      <p:pic>
        <p:nvPicPr>
          <p:cNvPr id="2050" name="Picture 2" descr="E:\BRAINBOX\BBR\SOLDEERHANDLEIDING\20170428_140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268760"/>
            <a:ext cx="4752528" cy="3564396"/>
          </a:xfrm>
          <a:prstGeom prst="rect">
            <a:avLst/>
          </a:prstGeom>
          <a:noFill/>
          <a:extLst>
            <a:ext uri="{909E8E84-426E-40DD-AFC4-6F175D3DCCD1}">
              <a14:hiddenFill xmlns:a14="http://schemas.microsoft.com/office/drawing/2010/main">
                <a:solidFill>
                  <a:srgbClr val="FFFFFF"/>
                </a:solidFill>
              </a14:hiddenFill>
            </a:ext>
          </a:extLst>
        </p:spPr>
      </p:pic>
      <p:sp>
        <p:nvSpPr>
          <p:cNvPr id="5" name="Toelichting met afgeronde rechthoek 4"/>
          <p:cNvSpPr/>
          <p:nvPr/>
        </p:nvSpPr>
        <p:spPr>
          <a:xfrm>
            <a:off x="7020272" y="3645024"/>
            <a:ext cx="1728192" cy="1080120"/>
          </a:xfrm>
          <a:prstGeom prst="wedgeRoundRectCallout">
            <a:avLst>
              <a:gd name="adj1" fmla="val -79837"/>
              <a:gd name="adj2" fmla="val -136174"/>
              <a:gd name="adj3" fmla="val 16667"/>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err="1" smtClean="0"/>
              <a:t>Afstandsensor</a:t>
            </a:r>
            <a:r>
              <a:rPr lang="nl-BE" dirty="0" smtClean="0"/>
              <a:t> zender</a:t>
            </a:r>
          </a:p>
          <a:p>
            <a:pPr algn="ctr"/>
            <a:r>
              <a:rPr lang="nl-BE" dirty="0" smtClean="0"/>
              <a:t>(doorschijnend blauw)</a:t>
            </a:r>
            <a:endParaRPr lang="nl-BE" dirty="0"/>
          </a:p>
        </p:txBody>
      </p:sp>
      <p:sp>
        <p:nvSpPr>
          <p:cNvPr id="6" name="Toelichting met afgeronde rechthoek 5"/>
          <p:cNvSpPr/>
          <p:nvPr/>
        </p:nvSpPr>
        <p:spPr>
          <a:xfrm>
            <a:off x="7212454" y="2132856"/>
            <a:ext cx="1440160" cy="1080120"/>
          </a:xfrm>
          <a:prstGeom prst="wedgeRoundRectCallout">
            <a:avLst>
              <a:gd name="adj1" fmla="val -115752"/>
              <a:gd name="adj2" fmla="val -289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err="1" smtClean="0"/>
              <a:t>Afstandsensor</a:t>
            </a:r>
            <a:r>
              <a:rPr lang="nl-BE" dirty="0" smtClean="0"/>
              <a:t> ontvanger</a:t>
            </a:r>
          </a:p>
          <a:p>
            <a:pPr algn="ctr"/>
            <a:r>
              <a:rPr lang="nl-BE" dirty="0" smtClean="0"/>
              <a:t>(bijna zwart)</a:t>
            </a:r>
            <a:endParaRPr lang="nl-BE" dirty="0"/>
          </a:p>
        </p:txBody>
      </p:sp>
      <p:sp>
        <p:nvSpPr>
          <p:cNvPr id="7" name="Toelichting met afgeronde rechthoek 6"/>
          <p:cNvSpPr/>
          <p:nvPr/>
        </p:nvSpPr>
        <p:spPr>
          <a:xfrm>
            <a:off x="7236296" y="1268760"/>
            <a:ext cx="1440160" cy="720080"/>
          </a:xfrm>
          <a:prstGeom prst="wedgeRoundRectCallout">
            <a:avLst>
              <a:gd name="adj1" fmla="val -143971"/>
              <a:gd name="adj2" fmla="val 10668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Lichtsensor (glashelder)</a:t>
            </a:r>
            <a:endParaRPr lang="nl-BE" dirty="0"/>
          </a:p>
        </p:txBody>
      </p:sp>
      <p:sp>
        <p:nvSpPr>
          <p:cNvPr id="8" name="Toelichting met afgeronde rechthoek 7"/>
          <p:cNvSpPr/>
          <p:nvPr/>
        </p:nvSpPr>
        <p:spPr>
          <a:xfrm flipH="1">
            <a:off x="387291" y="3429000"/>
            <a:ext cx="1728192" cy="1080120"/>
          </a:xfrm>
          <a:prstGeom prst="wedgeRoundRectCallout">
            <a:avLst>
              <a:gd name="adj1" fmla="val -79837"/>
              <a:gd name="adj2" fmla="val -136174"/>
              <a:gd name="adj3" fmla="val 16667"/>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err="1" smtClean="0"/>
              <a:t>Afstandsensor</a:t>
            </a:r>
            <a:r>
              <a:rPr lang="nl-BE" dirty="0" smtClean="0"/>
              <a:t> zender</a:t>
            </a:r>
          </a:p>
          <a:p>
            <a:pPr algn="ctr"/>
            <a:r>
              <a:rPr lang="nl-BE" dirty="0" smtClean="0"/>
              <a:t>(doorschijnend blauw)</a:t>
            </a:r>
            <a:endParaRPr lang="nl-BE" dirty="0"/>
          </a:p>
        </p:txBody>
      </p:sp>
      <p:sp>
        <p:nvSpPr>
          <p:cNvPr id="9" name="Toelichting met afgeronde rechthoek 8"/>
          <p:cNvSpPr/>
          <p:nvPr/>
        </p:nvSpPr>
        <p:spPr>
          <a:xfrm flipH="1">
            <a:off x="579473" y="1916832"/>
            <a:ext cx="1440160" cy="1080120"/>
          </a:xfrm>
          <a:prstGeom prst="wedgeRoundRectCallout">
            <a:avLst>
              <a:gd name="adj1" fmla="val -115752"/>
              <a:gd name="adj2" fmla="val -2899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nl-BE" dirty="0" err="1" smtClean="0"/>
              <a:t>Afstandsensor</a:t>
            </a:r>
            <a:r>
              <a:rPr lang="nl-BE" dirty="0" smtClean="0"/>
              <a:t> ontvanger</a:t>
            </a:r>
          </a:p>
          <a:p>
            <a:pPr algn="ctr"/>
            <a:r>
              <a:rPr lang="nl-BE" dirty="0" smtClean="0"/>
              <a:t>(bijna zwart)</a:t>
            </a:r>
            <a:endParaRPr lang="nl-BE" dirty="0"/>
          </a:p>
        </p:txBody>
      </p:sp>
      <p:sp>
        <p:nvSpPr>
          <p:cNvPr id="10" name="Toelichting met afgeronde rechthoek 9"/>
          <p:cNvSpPr/>
          <p:nvPr/>
        </p:nvSpPr>
        <p:spPr>
          <a:xfrm flipH="1">
            <a:off x="603315" y="1052736"/>
            <a:ext cx="1440160" cy="720080"/>
          </a:xfrm>
          <a:prstGeom prst="wedgeRoundRectCallout">
            <a:avLst>
              <a:gd name="adj1" fmla="val -143971"/>
              <a:gd name="adj2" fmla="val 10668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dirty="0" smtClean="0"/>
              <a:t>Lichtsensor (glashelder)</a:t>
            </a:r>
            <a:endParaRPr lang="nl-BE" dirty="0"/>
          </a:p>
        </p:txBody>
      </p:sp>
      <p:sp>
        <p:nvSpPr>
          <p:cNvPr id="4" name="Tijdelijke aanduiding voor datum 3"/>
          <p:cNvSpPr>
            <a:spLocks noGrp="1"/>
          </p:cNvSpPr>
          <p:nvPr>
            <p:ph type="dt" sz="half" idx="10"/>
          </p:nvPr>
        </p:nvSpPr>
        <p:spPr/>
        <p:txBody>
          <a:bodyPr/>
          <a:lstStyle/>
          <a:p>
            <a:fld id="{37E8CEB1-CA9D-4DD3-87DF-E14773B1CB89}" type="datetime1">
              <a:rPr lang="nl-BE" smtClean="0"/>
              <a:t>8/05/2017</a:t>
            </a:fld>
            <a:endParaRPr lang="nl-BE"/>
          </a:p>
        </p:txBody>
      </p:sp>
      <p:sp>
        <p:nvSpPr>
          <p:cNvPr id="11" name="Tijdelijke aanduiding voor voettekst 10"/>
          <p:cNvSpPr>
            <a:spLocks noGrp="1"/>
          </p:cNvSpPr>
          <p:nvPr>
            <p:ph type="ftr" sz="quarter" idx="11"/>
          </p:nvPr>
        </p:nvSpPr>
        <p:spPr/>
        <p:txBody>
          <a:bodyPr/>
          <a:lstStyle/>
          <a:p>
            <a:r>
              <a:rPr lang="nl-BE" smtClean="0"/>
              <a:t>www.e2cre8.be</a:t>
            </a:r>
            <a:endParaRPr lang="nl-BE"/>
          </a:p>
        </p:txBody>
      </p:sp>
      <p:sp>
        <p:nvSpPr>
          <p:cNvPr id="12" name="Tijdelijke aanduiding voor dianummer 11"/>
          <p:cNvSpPr>
            <a:spLocks noGrp="1"/>
          </p:cNvSpPr>
          <p:nvPr>
            <p:ph type="sldNum" sz="quarter" idx="12"/>
          </p:nvPr>
        </p:nvSpPr>
        <p:spPr/>
        <p:txBody>
          <a:bodyPr/>
          <a:lstStyle/>
          <a:p>
            <a:fld id="{4792F497-2560-443A-BBF7-0F611408E738}" type="slidenum">
              <a:rPr lang="nl-BE" smtClean="0"/>
              <a:t>8</a:t>
            </a:fld>
            <a:endParaRPr lang="nl-BE"/>
          </a:p>
        </p:txBody>
      </p:sp>
    </p:spTree>
    <p:extLst>
      <p:ext uri="{BB962C8B-B14F-4D97-AF65-F5344CB8AC3E}">
        <p14:creationId xmlns:p14="http://schemas.microsoft.com/office/powerpoint/2010/main" val="2825209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Afstand- en lichtsensoren</a:t>
            </a:r>
          </a:p>
        </p:txBody>
      </p:sp>
      <p:sp>
        <p:nvSpPr>
          <p:cNvPr id="3" name="Tijdelijke aanduiding voor inhoud 2"/>
          <p:cNvSpPr>
            <a:spLocks noGrp="1"/>
          </p:cNvSpPr>
          <p:nvPr>
            <p:ph idx="1"/>
          </p:nvPr>
        </p:nvSpPr>
        <p:spPr>
          <a:xfrm>
            <a:off x="457200" y="4869160"/>
            <a:ext cx="8229600" cy="1257003"/>
          </a:xfrm>
        </p:spPr>
        <p:txBody>
          <a:bodyPr>
            <a:noAutofit/>
          </a:bodyPr>
          <a:lstStyle/>
          <a:p>
            <a:r>
              <a:rPr lang="nl-BE" sz="2400" dirty="0" smtClean="0"/>
              <a:t>Merk op dat elke sensor </a:t>
            </a:r>
            <a:r>
              <a:rPr lang="nl-BE" sz="2400" dirty="0" smtClean="0">
                <a:solidFill>
                  <a:srgbClr val="00B0F0"/>
                </a:solidFill>
              </a:rPr>
              <a:t>een lang en een minder lang pootje </a:t>
            </a:r>
            <a:r>
              <a:rPr lang="nl-BE" sz="2400" dirty="0" smtClean="0"/>
              <a:t>heeft. </a:t>
            </a:r>
            <a:r>
              <a:rPr lang="nl-BE" sz="2400" dirty="0" smtClean="0">
                <a:solidFill>
                  <a:srgbClr val="00B0F0"/>
                </a:solidFill>
              </a:rPr>
              <a:t>Het lange pootje moet in het gaatje met </a:t>
            </a:r>
            <a:r>
              <a:rPr lang="nl-BE" sz="2400" dirty="0" smtClean="0">
                <a:solidFill>
                  <a:srgbClr val="00B0F0"/>
                </a:solidFill>
              </a:rPr>
              <a:t>het </a:t>
            </a:r>
            <a:r>
              <a:rPr lang="nl-BE" sz="2400" dirty="0" smtClean="0">
                <a:solidFill>
                  <a:srgbClr val="00B0F0"/>
                </a:solidFill>
              </a:rPr>
              <a:t>witte streepje</a:t>
            </a:r>
            <a:r>
              <a:rPr lang="nl-BE" sz="2400" dirty="0" smtClean="0"/>
              <a:t> op de PCB. </a:t>
            </a:r>
            <a:r>
              <a:rPr lang="nl-BE" sz="2400" dirty="0" smtClean="0">
                <a:solidFill>
                  <a:srgbClr val="FF0000"/>
                </a:solidFill>
              </a:rPr>
              <a:t>(Zeer belangrijk – anders werkt het niet!) </a:t>
            </a:r>
            <a:endParaRPr lang="nl-BE" sz="2400" dirty="0">
              <a:solidFill>
                <a:srgbClr val="FF0000"/>
              </a:solidFill>
            </a:endParaRPr>
          </a:p>
        </p:txBody>
      </p:sp>
      <p:pic>
        <p:nvPicPr>
          <p:cNvPr id="3074" name="Picture 2" descr="E:\BRAINBOX\BBR\SOLDEERHANDLEIDING\20170428_1404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1957"/>
          <a:stretch/>
        </p:blipFill>
        <p:spPr bwMode="auto">
          <a:xfrm>
            <a:off x="1331640" y="1196752"/>
            <a:ext cx="6192687" cy="362473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echte verbindingslijn met pijl 5"/>
          <p:cNvCxnSpPr/>
          <p:nvPr/>
        </p:nvCxnSpPr>
        <p:spPr>
          <a:xfrm>
            <a:off x="2195736" y="3573016"/>
            <a:ext cx="144016" cy="720080"/>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1" name="Rechte verbindingslijn met pijl 10"/>
          <p:cNvCxnSpPr/>
          <p:nvPr/>
        </p:nvCxnSpPr>
        <p:spPr>
          <a:xfrm>
            <a:off x="2483768" y="3356992"/>
            <a:ext cx="216024" cy="792088"/>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p:cNvCxnSpPr/>
          <p:nvPr/>
        </p:nvCxnSpPr>
        <p:spPr>
          <a:xfrm>
            <a:off x="2987824" y="3246115"/>
            <a:ext cx="72008" cy="830957"/>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5" name="Rechte verbindingslijn met pijl 14"/>
          <p:cNvCxnSpPr/>
          <p:nvPr/>
        </p:nvCxnSpPr>
        <p:spPr>
          <a:xfrm>
            <a:off x="5508104" y="3356992"/>
            <a:ext cx="432048" cy="664641"/>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7" name="Rechte verbindingslijn met pijl 16"/>
          <p:cNvCxnSpPr/>
          <p:nvPr/>
        </p:nvCxnSpPr>
        <p:spPr>
          <a:xfrm>
            <a:off x="6094060" y="3420715"/>
            <a:ext cx="216024" cy="72836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cxnSp>
        <p:nvCxnSpPr>
          <p:cNvPr id="19" name="Rechte verbindingslijn met pijl 18"/>
          <p:cNvCxnSpPr/>
          <p:nvPr/>
        </p:nvCxnSpPr>
        <p:spPr>
          <a:xfrm>
            <a:off x="6588224" y="3744751"/>
            <a:ext cx="72008" cy="548345"/>
          </a:xfrm>
          <a:prstGeom prst="straightConnector1">
            <a:avLst/>
          </a:prstGeom>
          <a:ln w="57150">
            <a:solidFill>
              <a:srgbClr val="FFFF00"/>
            </a:solidFill>
            <a:tailEnd type="arrow"/>
          </a:ln>
        </p:spPr>
        <p:style>
          <a:lnRef idx="1">
            <a:schemeClr val="accent2"/>
          </a:lnRef>
          <a:fillRef idx="0">
            <a:schemeClr val="accent2"/>
          </a:fillRef>
          <a:effectRef idx="0">
            <a:schemeClr val="accent2"/>
          </a:effectRef>
          <a:fontRef idx="minor">
            <a:schemeClr val="tx1"/>
          </a:fontRef>
        </p:style>
      </p:cxnSp>
      <p:sp>
        <p:nvSpPr>
          <p:cNvPr id="4" name="Tijdelijke aanduiding voor datum 3"/>
          <p:cNvSpPr>
            <a:spLocks noGrp="1"/>
          </p:cNvSpPr>
          <p:nvPr>
            <p:ph type="dt" sz="half" idx="10"/>
          </p:nvPr>
        </p:nvSpPr>
        <p:spPr/>
        <p:txBody>
          <a:bodyPr/>
          <a:lstStyle/>
          <a:p>
            <a:fld id="{A3B88EA3-BC14-4C76-937D-F116E693F6B1}" type="datetime1">
              <a:rPr lang="nl-BE" smtClean="0"/>
              <a:t>8/05/2017</a:t>
            </a:fld>
            <a:endParaRPr lang="nl-BE"/>
          </a:p>
        </p:txBody>
      </p:sp>
      <p:sp>
        <p:nvSpPr>
          <p:cNvPr id="5" name="Tijdelijke aanduiding voor voettekst 4"/>
          <p:cNvSpPr>
            <a:spLocks noGrp="1"/>
          </p:cNvSpPr>
          <p:nvPr>
            <p:ph type="ftr" sz="quarter" idx="11"/>
          </p:nvPr>
        </p:nvSpPr>
        <p:spPr/>
        <p:txBody>
          <a:bodyPr/>
          <a:lstStyle/>
          <a:p>
            <a:r>
              <a:rPr lang="nl-BE" smtClean="0"/>
              <a:t>www.e2cre8.be</a:t>
            </a:r>
            <a:endParaRPr lang="nl-BE"/>
          </a:p>
        </p:txBody>
      </p:sp>
      <p:sp>
        <p:nvSpPr>
          <p:cNvPr id="7" name="Tijdelijke aanduiding voor dianummer 6"/>
          <p:cNvSpPr>
            <a:spLocks noGrp="1"/>
          </p:cNvSpPr>
          <p:nvPr>
            <p:ph type="sldNum" sz="quarter" idx="12"/>
          </p:nvPr>
        </p:nvSpPr>
        <p:spPr/>
        <p:txBody>
          <a:bodyPr/>
          <a:lstStyle/>
          <a:p>
            <a:fld id="{4792F497-2560-443A-BBF7-0F611408E738}" type="slidenum">
              <a:rPr lang="nl-BE" smtClean="0"/>
              <a:t>9</a:t>
            </a:fld>
            <a:endParaRPr lang="nl-BE"/>
          </a:p>
        </p:txBody>
      </p:sp>
    </p:spTree>
    <p:extLst>
      <p:ext uri="{BB962C8B-B14F-4D97-AF65-F5344CB8AC3E}">
        <p14:creationId xmlns:p14="http://schemas.microsoft.com/office/powerpoint/2010/main" val="986837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Essentie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Robotkamp">
      <a:majorFont>
        <a:latin typeface="Aharoni"/>
        <a:ea typeface=""/>
        <a:cs typeface=""/>
      </a:majorFont>
      <a:minorFont>
        <a:latin typeface="Agency FB"/>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1171</Words>
  <Application>Microsoft Office PowerPoint</Application>
  <PresentationFormat>Diavoorstelling (4:3)</PresentationFormat>
  <Paragraphs>263</Paragraphs>
  <Slides>32</Slides>
  <Notes>0</Notes>
  <HiddenSlides>0</HiddenSlides>
  <MMClips>0</MMClips>
  <ScaleCrop>false</ScaleCrop>
  <HeadingPairs>
    <vt:vector size="4" baseType="variant">
      <vt:variant>
        <vt:lpstr>Thema</vt:lpstr>
      </vt:variant>
      <vt:variant>
        <vt:i4>1</vt:i4>
      </vt:variant>
      <vt:variant>
        <vt:lpstr>Diatitels</vt:lpstr>
      </vt:variant>
      <vt:variant>
        <vt:i4>32</vt:i4>
      </vt:variant>
    </vt:vector>
  </HeadingPairs>
  <TitlesOfParts>
    <vt:vector size="33" baseType="lpstr">
      <vt:lpstr>Kantoorthema</vt:lpstr>
      <vt:lpstr>SOLDEERHANDLEIDING</vt:lpstr>
      <vt:lpstr>Materiaal</vt:lpstr>
      <vt:lpstr>Werk ordelijk</vt:lpstr>
      <vt:lpstr>2 weerstanden</vt:lpstr>
      <vt:lpstr>2 weerstanden</vt:lpstr>
      <vt:lpstr>IC voet</vt:lpstr>
      <vt:lpstr>IC voet</vt:lpstr>
      <vt:lpstr>Afstand- en lichtsensoren</vt:lpstr>
      <vt:lpstr>Afstand- en lichtsensoren</vt:lpstr>
      <vt:lpstr>Afstand- en lichtsensoren</vt:lpstr>
      <vt:lpstr>Afstandsensor zender</vt:lpstr>
      <vt:lpstr>PowerPoint-presentatie</vt:lpstr>
      <vt:lpstr>PowerPoint-presentatie</vt:lpstr>
      <vt:lpstr>PowerPoint-presentatie</vt:lpstr>
      <vt:lpstr>3 drukknopppen</vt:lpstr>
      <vt:lpstr>PowerPoint-presentatie</vt:lpstr>
      <vt:lpstr>Luidspreker</vt:lpstr>
      <vt:lpstr>Aan-uit schakelaar</vt:lpstr>
      <vt:lpstr>Aan-uit schakelaar</vt:lpstr>
      <vt:lpstr>Jumpers</vt:lpstr>
      <vt:lpstr>PowerPoint-presentatie</vt:lpstr>
      <vt:lpstr>Andere 6 pin connector</vt:lpstr>
      <vt:lpstr>MOTOR DRIVER IC</vt:lpstr>
      <vt:lpstr>USB connector</vt:lpstr>
      <vt:lpstr>USB connector</vt:lpstr>
      <vt:lpstr>Lijnvolger sensoren</vt:lpstr>
      <vt:lpstr>Lijnvolger sensoren</vt:lpstr>
      <vt:lpstr>Draadjes lijnvolger</vt:lpstr>
      <vt:lpstr>Lijnvolger draadjes</vt:lpstr>
      <vt:lpstr>Lijnvolger printplaat</vt:lpstr>
      <vt:lpstr>Lijnvolger printplaat</vt:lpstr>
      <vt:lpstr>EINDE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SOLDEERHANDLEIDING</dc:title>
  <dc:creator>lasercutter</dc:creator>
  <cp:lastModifiedBy>Vaste PC Bart</cp:lastModifiedBy>
  <cp:revision>37</cp:revision>
  <dcterms:created xsi:type="dcterms:W3CDTF">2017-05-04T11:11:30Z</dcterms:created>
  <dcterms:modified xsi:type="dcterms:W3CDTF">2017-05-08T06:07:14Z</dcterms:modified>
</cp:coreProperties>
</file>